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6" r:id="rId2"/>
    <p:sldId id="269" r:id="rId3"/>
    <p:sldId id="298" r:id="rId4"/>
    <p:sldId id="322" r:id="rId5"/>
    <p:sldId id="326" r:id="rId6"/>
    <p:sldId id="305" r:id="rId7"/>
    <p:sldId id="324" r:id="rId8"/>
    <p:sldId id="311" r:id="rId9"/>
    <p:sldId id="312" r:id="rId10"/>
    <p:sldId id="306" r:id="rId11"/>
    <p:sldId id="310" r:id="rId12"/>
    <p:sldId id="316" r:id="rId13"/>
    <p:sldId id="307" r:id="rId14"/>
    <p:sldId id="327" r:id="rId15"/>
    <p:sldId id="314" r:id="rId16"/>
    <p:sldId id="318" r:id="rId17"/>
    <p:sldId id="317" r:id="rId18"/>
    <p:sldId id="308" r:id="rId19"/>
    <p:sldId id="315" r:id="rId20"/>
    <p:sldId id="309" r:id="rId21"/>
    <p:sldId id="319" r:id="rId22"/>
    <p:sldId id="263" r:id="rId23"/>
  </p:sldIdLst>
  <p:sldSz cx="12192000" cy="6858000"/>
  <p:notesSz cx="7104063" cy="10234613"/>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E45E"/>
    <a:srgbClr val="5B9BD5"/>
    <a:srgbClr val="00B0F0"/>
    <a:srgbClr val="5DFFFF"/>
    <a:srgbClr val="1504B8"/>
    <a:srgbClr val="FFBF00"/>
    <a:srgbClr val="00FFEC"/>
    <a:srgbClr val="71FAFF"/>
    <a:srgbClr val="74F8F1"/>
    <a:srgbClr val="3B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5" autoAdjust="0"/>
    <p:restoredTop sz="94660"/>
  </p:normalViewPr>
  <p:slideViewPr>
    <p:cSldViewPr snapToGrid="0">
      <p:cViewPr varScale="1">
        <p:scale>
          <a:sx n="159" d="100"/>
          <a:sy n="159" d="100"/>
        </p:scale>
        <p:origin x="306" y="132"/>
      </p:cViewPr>
      <p:guideLst/>
    </p:cSldViewPr>
  </p:slideViewPr>
  <p:notesTextViewPr>
    <p:cViewPr>
      <p:scale>
        <a:sx n="1" d="1"/>
        <a:sy n="1" d="1"/>
      </p:scale>
      <p:origin x="0" y="0"/>
    </p:cViewPr>
  </p:notesTextViewPr>
  <p:notesViewPr>
    <p:cSldViewPr snapToGrid="0">
      <p:cViewPr varScale="1">
        <p:scale>
          <a:sx n="76" d="100"/>
          <a:sy n="76" d="100"/>
        </p:scale>
        <p:origin x="408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1496A-CED6-4735-8438-DB92787987D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7CF67068-C414-4E02-811E-2EA04AD3700F}">
      <dgm:prSet phldrT="[文本]" custT="1"/>
      <dgm:spPr/>
      <dgm: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数据集构建</a:t>
          </a:r>
        </a:p>
      </dgm:t>
    </dgm:pt>
    <dgm:pt modelId="{95D59200-DA90-47EE-BD9D-34431C940E89}" type="parTrans" cxnId="{16CB54EF-59F1-4EB2-A644-0F9BB163F08F}">
      <dgm:prSet/>
      <dgm:spPr/>
      <dgm:t>
        <a:bodyPr/>
        <a:lstStyle/>
        <a:p>
          <a:endParaRPr lang="zh-CN" altLang="en-US"/>
        </a:p>
      </dgm:t>
    </dgm:pt>
    <dgm:pt modelId="{4628FF9F-570D-4E86-B633-97C40E964EE9}" type="sibTrans" cxnId="{16CB54EF-59F1-4EB2-A644-0F9BB163F08F}">
      <dgm:prSet/>
      <dgm:spPr/>
      <dgm:t>
        <a:bodyPr/>
        <a:lstStyle/>
        <a:p>
          <a:endParaRPr lang="zh-CN" altLang="en-US"/>
        </a:p>
      </dgm:t>
    </dgm:pt>
    <dgm:pt modelId="{043043D0-6049-4490-9F97-FF01753C0FEE}">
      <dgm:prSet phldrT="[文本]" custT="1"/>
      <dgm:spPr/>
      <dgm:t>
        <a:bodyPr/>
        <a:lstStyle/>
        <a:p>
          <a:r>
            <a:rPr lang="zh-CN" altLang="en-US" sz="1600" dirty="0">
              <a:ea typeface="Source Han Sans CN Regular" panose="020B0200000000000000"/>
            </a:rPr>
            <a:t>构建开发者协作网络</a:t>
          </a:r>
        </a:p>
      </dgm:t>
    </dgm:pt>
    <dgm:pt modelId="{DB53BC00-2B78-4A03-BBA8-8F47BCA69585}" type="parTrans" cxnId="{41056F6D-B821-4763-BECE-CA0B5A9ED7EA}">
      <dgm:prSet/>
      <dgm:spPr/>
      <dgm:t>
        <a:bodyPr/>
        <a:lstStyle/>
        <a:p>
          <a:endParaRPr lang="zh-CN" altLang="en-US"/>
        </a:p>
      </dgm:t>
    </dgm:pt>
    <dgm:pt modelId="{2C65378D-D187-4B0C-9C5B-9B0EC83CEE1C}" type="sibTrans" cxnId="{41056F6D-B821-4763-BECE-CA0B5A9ED7EA}">
      <dgm:prSet/>
      <dgm:spPr/>
      <dgm:t>
        <a:bodyPr/>
        <a:lstStyle/>
        <a:p>
          <a:endParaRPr lang="zh-CN" altLang="en-US"/>
        </a:p>
      </dgm:t>
    </dgm:pt>
    <dgm:pt modelId="{72FAF6C9-95CD-400E-B1CF-C55FB30D1E97}">
      <dgm:prSet phldrT="[文本]" custT="1"/>
      <dgm:spPr/>
      <dgm: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提取隐式开源团队</a:t>
          </a:r>
        </a:p>
      </dgm:t>
    </dgm:pt>
    <dgm:pt modelId="{2388FCBC-62C7-400F-B6DD-60D0BD1BD623}" type="parTrans" cxnId="{EBCCF55D-7BD7-47BF-9246-87E65690CF73}">
      <dgm:prSet/>
      <dgm:spPr/>
      <dgm:t>
        <a:bodyPr/>
        <a:lstStyle/>
        <a:p>
          <a:endParaRPr lang="zh-CN" altLang="en-US"/>
        </a:p>
      </dgm:t>
    </dgm:pt>
    <dgm:pt modelId="{8372D544-8162-42D9-A90B-F5CD28CE299C}" type="sibTrans" cxnId="{EBCCF55D-7BD7-47BF-9246-87E65690CF73}">
      <dgm:prSet/>
      <dgm:spPr/>
      <dgm:t>
        <a:bodyPr/>
        <a:lstStyle/>
        <a:p>
          <a:endParaRPr lang="zh-CN" altLang="en-US"/>
        </a:p>
      </dgm:t>
    </dgm:pt>
    <dgm:pt modelId="{2DB3A113-C062-4208-9A77-A735BED4152D}">
      <dgm:prSet phldrT="[文本]" custT="1"/>
      <dgm:spPr/>
      <dgm: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构建开源团队协作网络</a:t>
          </a:r>
        </a:p>
      </dgm:t>
    </dgm:pt>
    <dgm:pt modelId="{9FBB04C8-6932-4B8A-82F7-04D5156FB479}" type="parTrans" cxnId="{53E4F919-2E2F-41EB-B059-5BD16B4542C2}">
      <dgm:prSet/>
      <dgm:spPr/>
      <dgm:t>
        <a:bodyPr/>
        <a:lstStyle/>
        <a:p>
          <a:endParaRPr lang="zh-CN" altLang="en-US"/>
        </a:p>
      </dgm:t>
    </dgm:pt>
    <dgm:pt modelId="{A76A970A-AB68-4762-A2D5-C28C0B40525C}" type="sibTrans" cxnId="{53E4F919-2E2F-41EB-B059-5BD16B4542C2}">
      <dgm:prSet/>
      <dgm:spPr/>
      <dgm:t>
        <a:bodyPr/>
        <a:lstStyle/>
        <a:p>
          <a:endParaRPr lang="zh-CN" altLang="en-US"/>
        </a:p>
      </dgm:t>
    </dgm:pt>
    <dgm:pt modelId="{C708F7DB-C7D6-481A-ABCF-73E78EDCF861}">
      <dgm:prSet phldrT="[文本]" custT="1"/>
      <dgm:spPr/>
      <dgm: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可视化展示与分析</a:t>
          </a:r>
        </a:p>
      </dgm:t>
    </dgm:pt>
    <dgm:pt modelId="{ABD4F9C4-5974-4F2F-8A3E-1D01478F5381}" type="parTrans" cxnId="{B3F0CA3F-144D-47B8-A8A0-9CB2458871FC}">
      <dgm:prSet/>
      <dgm:spPr/>
      <dgm:t>
        <a:bodyPr/>
        <a:lstStyle/>
        <a:p>
          <a:endParaRPr lang="zh-CN" altLang="en-US"/>
        </a:p>
      </dgm:t>
    </dgm:pt>
    <dgm:pt modelId="{630E7959-DE76-4FA3-A4B1-8F7E7EB44121}" type="sibTrans" cxnId="{B3F0CA3F-144D-47B8-A8A0-9CB2458871FC}">
      <dgm:prSet/>
      <dgm:spPr/>
      <dgm:t>
        <a:bodyPr/>
        <a:lstStyle/>
        <a:p>
          <a:endParaRPr lang="zh-CN" altLang="en-US"/>
        </a:p>
      </dgm:t>
    </dgm:pt>
    <dgm:pt modelId="{CF0B454F-166F-4237-815A-F229A4A259AC}" type="pres">
      <dgm:prSet presAssocID="{7891496A-CED6-4735-8438-DB92787987D7}" presName="rootnode" presStyleCnt="0">
        <dgm:presLayoutVars>
          <dgm:chMax/>
          <dgm:chPref/>
          <dgm:dir/>
          <dgm:animLvl val="lvl"/>
        </dgm:presLayoutVars>
      </dgm:prSet>
      <dgm:spPr/>
    </dgm:pt>
    <dgm:pt modelId="{C49DF68D-2E8A-40D9-A6C4-7C5356A2F22F}" type="pres">
      <dgm:prSet presAssocID="{7CF67068-C414-4E02-811E-2EA04AD3700F}" presName="composite" presStyleCnt="0"/>
      <dgm:spPr/>
    </dgm:pt>
    <dgm:pt modelId="{53408348-7A4C-4DF6-A961-44EE0BB21220}" type="pres">
      <dgm:prSet presAssocID="{7CF67068-C414-4E02-811E-2EA04AD3700F}" presName="bentUpArrow1" presStyleLbl="alignImgPlace1" presStyleIdx="0" presStyleCnt="4" custScaleY="145365" custLinFactNeighborX="-97520" custLinFactNeighborY="-2658"/>
      <dgm:spPr/>
    </dgm:pt>
    <dgm:pt modelId="{D4DC551A-914D-44EA-B60D-7510C99FA054}" type="pres">
      <dgm:prSet presAssocID="{7CF67068-C414-4E02-811E-2EA04AD3700F}" presName="ParentText" presStyleLbl="node1" presStyleIdx="0" presStyleCnt="5" custScaleX="230544" custScaleY="72205" custLinFactNeighborX="-29226" custLinFactNeighborY="15910">
        <dgm:presLayoutVars>
          <dgm:chMax val="1"/>
          <dgm:chPref val="1"/>
          <dgm:bulletEnabled val="1"/>
        </dgm:presLayoutVars>
      </dgm:prSet>
      <dgm:spPr/>
    </dgm:pt>
    <dgm:pt modelId="{EE3DE4AA-B04D-4529-B647-F082DAA2FB3C}" type="pres">
      <dgm:prSet presAssocID="{7CF67068-C414-4E02-811E-2EA04AD3700F}" presName="ChildText" presStyleLbl="revTx" presStyleIdx="0" presStyleCnt="4" custLinFactX="35052" custLinFactNeighborX="100000" custLinFactNeighborY="12891">
        <dgm:presLayoutVars>
          <dgm:chMax val="0"/>
          <dgm:chPref val="0"/>
          <dgm:bulletEnabled val="1"/>
        </dgm:presLayoutVars>
      </dgm:prSet>
      <dgm:spPr/>
    </dgm:pt>
    <dgm:pt modelId="{4FA48586-09A0-4BC7-8F1A-CE8025049671}" type="pres">
      <dgm:prSet presAssocID="{4628FF9F-570D-4E86-B633-97C40E964EE9}" presName="sibTrans" presStyleCnt="0"/>
      <dgm:spPr/>
    </dgm:pt>
    <dgm:pt modelId="{6EF3ABF0-24D3-4E86-BB4F-7E51F46B320F}" type="pres">
      <dgm:prSet presAssocID="{043043D0-6049-4490-9F97-FF01753C0FEE}" presName="composite" presStyleCnt="0"/>
      <dgm:spPr/>
    </dgm:pt>
    <dgm:pt modelId="{46E6588B-C960-4992-A956-849EF5A0FF5A}" type="pres">
      <dgm:prSet presAssocID="{043043D0-6049-4490-9F97-FF01753C0FEE}" presName="bentUpArrow1" presStyleLbl="alignImgPlace1" presStyleIdx="1" presStyleCnt="4" custScaleY="152954" custLinFactNeighborX="-90387" custLinFactNeighborY="-3373"/>
      <dgm:spPr/>
    </dgm:pt>
    <dgm:pt modelId="{C4DCBD45-C945-47C2-8DB7-8F1D14608843}" type="pres">
      <dgm:prSet presAssocID="{043043D0-6049-4490-9F97-FF01753C0FEE}" presName="ParentText" presStyleLbl="node1" presStyleIdx="1" presStyleCnt="5" custScaleX="230544" custScaleY="72205" custLinFactNeighborX="-31871" custLinFactNeighborY="12158">
        <dgm:presLayoutVars>
          <dgm:chMax val="1"/>
          <dgm:chPref val="1"/>
          <dgm:bulletEnabled val="1"/>
        </dgm:presLayoutVars>
      </dgm:prSet>
      <dgm:spPr/>
    </dgm:pt>
    <dgm:pt modelId="{8DFA956C-CC93-4D43-ABA7-899D9B6C7B80}" type="pres">
      <dgm:prSet presAssocID="{043043D0-6049-4490-9F97-FF01753C0FEE}" presName="ChildText" presStyleLbl="revTx" presStyleIdx="1" presStyleCnt="4">
        <dgm:presLayoutVars>
          <dgm:chMax val="0"/>
          <dgm:chPref val="0"/>
          <dgm:bulletEnabled val="1"/>
        </dgm:presLayoutVars>
      </dgm:prSet>
      <dgm:spPr/>
    </dgm:pt>
    <dgm:pt modelId="{17AE29F3-27B8-48BF-9AD7-7621D44FEB75}" type="pres">
      <dgm:prSet presAssocID="{2C65378D-D187-4B0C-9C5B-9B0EC83CEE1C}" presName="sibTrans" presStyleCnt="0"/>
      <dgm:spPr/>
    </dgm:pt>
    <dgm:pt modelId="{320AFF62-6CD9-487B-BF59-377F06319F62}" type="pres">
      <dgm:prSet presAssocID="{72FAF6C9-95CD-400E-B1CF-C55FB30D1E97}" presName="composite" presStyleCnt="0"/>
      <dgm:spPr/>
    </dgm:pt>
    <dgm:pt modelId="{CA3A157D-CA92-432C-A1D6-AF8A4916CE28}" type="pres">
      <dgm:prSet presAssocID="{72FAF6C9-95CD-400E-B1CF-C55FB30D1E97}" presName="bentUpArrow1" presStyleLbl="alignImgPlace1" presStyleIdx="2" presStyleCnt="4" custScaleY="132701" custLinFactX="-774" custLinFactNeighborX="-100000" custLinFactNeighborY="-11724"/>
      <dgm:spPr/>
    </dgm:pt>
    <dgm:pt modelId="{332C9135-C588-4D5C-96D1-8BA55F9B8FA4}" type="pres">
      <dgm:prSet presAssocID="{72FAF6C9-95CD-400E-B1CF-C55FB30D1E97}" presName="ParentText" presStyleLbl="node1" presStyleIdx="2" presStyleCnt="5" custScaleX="230544" custScaleY="72205" custLinFactNeighborX="-27797" custLinFactNeighborY="10187">
        <dgm:presLayoutVars>
          <dgm:chMax val="1"/>
          <dgm:chPref val="1"/>
          <dgm:bulletEnabled val="1"/>
        </dgm:presLayoutVars>
      </dgm:prSet>
      <dgm:spPr/>
    </dgm:pt>
    <dgm:pt modelId="{08A9CFA5-2722-4F70-BCA2-A2462991E487}" type="pres">
      <dgm:prSet presAssocID="{72FAF6C9-95CD-400E-B1CF-C55FB30D1E97}" presName="ChildText" presStyleLbl="revTx" presStyleIdx="2" presStyleCnt="4">
        <dgm:presLayoutVars>
          <dgm:chMax val="0"/>
          <dgm:chPref val="0"/>
          <dgm:bulletEnabled val="1"/>
        </dgm:presLayoutVars>
      </dgm:prSet>
      <dgm:spPr/>
    </dgm:pt>
    <dgm:pt modelId="{EA627DE6-726B-423D-8394-89C725E9CA94}" type="pres">
      <dgm:prSet presAssocID="{8372D544-8162-42D9-A90B-F5CD28CE299C}" presName="sibTrans" presStyleCnt="0"/>
      <dgm:spPr/>
    </dgm:pt>
    <dgm:pt modelId="{2322D73A-91C1-4D76-A62F-379E8373E014}" type="pres">
      <dgm:prSet presAssocID="{2DB3A113-C062-4208-9A77-A735BED4152D}" presName="composite" presStyleCnt="0"/>
      <dgm:spPr/>
    </dgm:pt>
    <dgm:pt modelId="{9BB99AAD-EB3C-4B8D-B9E2-BC07D1FC6B17}" type="pres">
      <dgm:prSet presAssocID="{2DB3A113-C062-4208-9A77-A735BED4152D}" presName="bentUpArrow1" presStyleLbl="alignImgPlace1" presStyleIdx="3" presStyleCnt="4" custScaleY="143253" custLinFactX="-18781" custLinFactNeighborX="-100000" custLinFactNeighborY="-12516"/>
      <dgm:spPr/>
    </dgm:pt>
    <dgm:pt modelId="{407D2A71-56CE-41ED-8CB6-8696985128FF}" type="pres">
      <dgm:prSet presAssocID="{2DB3A113-C062-4208-9A77-A735BED4152D}" presName="ParentText" presStyleLbl="node1" presStyleIdx="3" presStyleCnt="5" custScaleX="279278" custScaleY="72205" custLinFactNeighborX="-31907" custLinFactNeighborY="2218">
        <dgm:presLayoutVars>
          <dgm:chMax val="1"/>
          <dgm:chPref val="1"/>
          <dgm:bulletEnabled val="1"/>
        </dgm:presLayoutVars>
      </dgm:prSet>
      <dgm:spPr/>
    </dgm:pt>
    <dgm:pt modelId="{EAB8B9FB-98A7-4F53-8B79-AC5AA18F5CAB}" type="pres">
      <dgm:prSet presAssocID="{2DB3A113-C062-4208-9A77-A735BED4152D}" presName="ChildText" presStyleLbl="revTx" presStyleIdx="3" presStyleCnt="4">
        <dgm:presLayoutVars>
          <dgm:chMax val="0"/>
          <dgm:chPref val="0"/>
          <dgm:bulletEnabled val="1"/>
        </dgm:presLayoutVars>
      </dgm:prSet>
      <dgm:spPr/>
    </dgm:pt>
    <dgm:pt modelId="{D6FD46F3-591A-49A0-8791-3EF5155376A2}" type="pres">
      <dgm:prSet presAssocID="{A76A970A-AB68-4762-A2D5-C28C0B40525C}" presName="sibTrans" presStyleCnt="0"/>
      <dgm:spPr/>
    </dgm:pt>
    <dgm:pt modelId="{A7D06EA1-7CFA-4559-8976-FC1AC1343F81}" type="pres">
      <dgm:prSet presAssocID="{C708F7DB-C7D6-481A-ABCF-73E78EDCF861}" presName="composite" presStyleCnt="0"/>
      <dgm:spPr/>
    </dgm:pt>
    <dgm:pt modelId="{FF5F2E87-E93B-483B-9106-E7F725EAB390}" type="pres">
      <dgm:prSet presAssocID="{C708F7DB-C7D6-481A-ABCF-73E78EDCF861}" presName="ParentText" presStyleLbl="node1" presStyleIdx="4" presStyleCnt="5" custScaleX="230544" custScaleY="72205" custLinFactNeighborX="-19096" custLinFactNeighborY="-694">
        <dgm:presLayoutVars>
          <dgm:chMax val="1"/>
          <dgm:chPref val="1"/>
          <dgm:bulletEnabled val="1"/>
        </dgm:presLayoutVars>
      </dgm:prSet>
      <dgm:spPr/>
    </dgm:pt>
  </dgm:ptLst>
  <dgm:cxnLst>
    <dgm:cxn modelId="{ABD3F504-F774-44E6-9717-88D89E578C50}" type="presOf" srcId="{2DB3A113-C062-4208-9A77-A735BED4152D}" destId="{407D2A71-56CE-41ED-8CB6-8696985128FF}" srcOrd="0" destOrd="0" presId="urn:microsoft.com/office/officeart/2005/8/layout/StepDownProcess"/>
    <dgm:cxn modelId="{53E4F919-2E2F-41EB-B059-5BD16B4542C2}" srcId="{7891496A-CED6-4735-8438-DB92787987D7}" destId="{2DB3A113-C062-4208-9A77-A735BED4152D}" srcOrd="3" destOrd="0" parTransId="{9FBB04C8-6932-4B8A-82F7-04D5156FB479}" sibTransId="{A76A970A-AB68-4762-A2D5-C28C0B40525C}"/>
    <dgm:cxn modelId="{2192C62F-8A0B-4AF2-82BD-AB6A4C42216B}" type="presOf" srcId="{7CF67068-C414-4E02-811E-2EA04AD3700F}" destId="{D4DC551A-914D-44EA-B60D-7510C99FA054}" srcOrd="0" destOrd="0" presId="urn:microsoft.com/office/officeart/2005/8/layout/StepDownProcess"/>
    <dgm:cxn modelId="{B3F0CA3F-144D-47B8-A8A0-9CB2458871FC}" srcId="{7891496A-CED6-4735-8438-DB92787987D7}" destId="{C708F7DB-C7D6-481A-ABCF-73E78EDCF861}" srcOrd="4" destOrd="0" parTransId="{ABD4F9C4-5974-4F2F-8A3E-1D01478F5381}" sibTransId="{630E7959-DE76-4FA3-A4B1-8F7E7EB44121}"/>
    <dgm:cxn modelId="{EBCCF55D-7BD7-47BF-9246-87E65690CF73}" srcId="{7891496A-CED6-4735-8438-DB92787987D7}" destId="{72FAF6C9-95CD-400E-B1CF-C55FB30D1E97}" srcOrd="2" destOrd="0" parTransId="{2388FCBC-62C7-400F-B6DD-60D0BD1BD623}" sibTransId="{8372D544-8162-42D9-A90B-F5CD28CE299C}"/>
    <dgm:cxn modelId="{41056F6D-B821-4763-BECE-CA0B5A9ED7EA}" srcId="{7891496A-CED6-4735-8438-DB92787987D7}" destId="{043043D0-6049-4490-9F97-FF01753C0FEE}" srcOrd="1" destOrd="0" parTransId="{DB53BC00-2B78-4A03-BBA8-8F47BCA69585}" sibTransId="{2C65378D-D187-4B0C-9C5B-9B0EC83CEE1C}"/>
    <dgm:cxn modelId="{B652BD72-E66A-46FE-8685-93B6EE21164E}" type="presOf" srcId="{C708F7DB-C7D6-481A-ABCF-73E78EDCF861}" destId="{FF5F2E87-E93B-483B-9106-E7F725EAB390}" srcOrd="0" destOrd="0" presId="urn:microsoft.com/office/officeart/2005/8/layout/StepDownProcess"/>
    <dgm:cxn modelId="{F1F72AC5-B87F-44DE-B5A3-F3B76F82DB0E}" type="presOf" srcId="{72FAF6C9-95CD-400E-B1CF-C55FB30D1E97}" destId="{332C9135-C588-4D5C-96D1-8BA55F9B8FA4}" srcOrd="0" destOrd="0" presId="urn:microsoft.com/office/officeart/2005/8/layout/StepDownProcess"/>
    <dgm:cxn modelId="{964FA6C7-8CCB-4B83-B119-C66231EF9A72}" type="presOf" srcId="{7891496A-CED6-4735-8438-DB92787987D7}" destId="{CF0B454F-166F-4237-815A-F229A4A259AC}" srcOrd="0" destOrd="0" presId="urn:microsoft.com/office/officeart/2005/8/layout/StepDownProcess"/>
    <dgm:cxn modelId="{3E5A13DA-723F-4120-ACE3-E3ECB0062B58}" type="presOf" srcId="{043043D0-6049-4490-9F97-FF01753C0FEE}" destId="{C4DCBD45-C945-47C2-8DB7-8F1D14608843}" srcOrd="0" destOrd="0" presId="urn:microsoft.com/office/officeart/2005/8/layout/StepDownProcess"/>
    <dgm:cxn modelId="{16CB54EF-59F1-4EB2-A644-0F9BB163F08F}" srcId="{7891496A-CED6-4735-8438-DB92787987D7}" destId="{7CF67068-C414-4E02-811E-2EA04AD3700F}" srcOrd="0" destOrd="0" parTransId="{95D59200-DA90-47EE-BD9D-34431C940E89}" sibTransId="{4628FF9F-570D-4E86-B633-97C40E964EE9}"/>
    <dgm:cxn modelId="{4CA38F51-1304-43D0-A0BA-83B63AC41C88}" type="presParOf" srcId="{CF0B454F-166F-4237-815A-F229A4A259AC}" destId="{C49DF68D-2E8A-40D9-A6C4-7C5356A2F22F}" srcOrd="0" destOrd="0" presId="urn:microsoft.com/office/officeart/2005/8/layout/StepDownProcess"/>
    <dgm:cxn modelId="{16F20534-5984-4769-9FC5-4F6882ADBCA0}" type="presParOf" srcId="{C49DF68D-2E8A-40D9-A6C4-7C5356A2F22F}" destId="{53408348-7A4C-4DF6-A961-44EE0BB21220}" srcOrd="0" destOrd="0" presId="urn:microsoft.com/office/officeart/2005/8/layout/StepDownProcess"/>
    <dgm:cxn modelId="{3CB93C81-2DA3-4563-BDF4-99DDA15DECF9}" type="presParOf" srcId="{C49DF68D-2E8A-40D9-A6C4-7C5356A2F22F}" destId="{D4DC551A-914D-44EA-B60D-7510C99FA054}" srcOrd="1" destOrd="0" presId="urn:microsoft.com/office/officeart/2005/8/layout/StepDownProcess"/>
    <dgm:cxn modelId="{5AAA9EE5-FDF8-4A68-9D3C-379ECD5C8546}" type="presParOf" srcId="{C49DF68D-2E8A-40D9-A6C4-7C5356A2F22F}" destId="{EE3DE4AA-B04D-4529-B647-F082DAA2FB3C}" srcOrd="2" destOrd="0" presId="urn:microsoft.com/office/officeart/2005/8/layout/StepDownProcess"/>
    <dgm:cxn modelId="{9976CB9F-F32D-43BE-B85B-08A1BB5FFC71}" type="presParOf" srcId="{CF0B454F-166F-4237-815A-F229A4A259AC}" destId="{4FA48586-09A0-4BC7-8F1A-CE8025049671}" srcOrd="1" destOrd="0" presId="urn:microsoft.com/office/officeart/2005/8/layout/StepDownProcess"/>
    <dgm:cxn modelId="{1E5D48EF-F761-47D7-8702-18DD64ECF78B}" type="presParOf" srcId="{CF0B454F-166F-4237-815A-F229A4A259AC}" destId="{6EF3ABF0-24D3-4E86-BB4F-7E51F46B320F}" srcOrd="2" destOrd="0" presId="urn:microsoft.com/office/officeart/2005/8/layout/StepDownProcess"/>
    <dgm:cxn modelId="{74CC3051-3A43-478A-8D7E-AC52423D3110}" type="presParOf" srcId="{6EF3ABF0-24D3-4E86-BB4F-7E51F46B320F}" destId="{46E6588B-C960-4992-A956-849EF5A0FF5A}" srcOrd="0" destOrd="0" presId="urn:microsoft.com/office/officeart/2005/8/layout/StepDownProcess"/>
    <dgm:cxn modelId="{5C01E418-7E04-4D19-9F90-FC4085762ECD}" type="presParOf" srcId="{6EF3ABF0-24D3-4E86-BB4F-7E51F46B320F}" destId="{C4DCBD45-C945-47C2-8DB7-8F1D14608843}" srcOrd="1" destOrd="0" presId="urn:microsoft.com/office/officeart/2005/8/layout/StepDownProcess"/>
    <dgm:cxn modelId="{399B0116-3BE2-401D-AB26-EFA8DC1DCB08}" type="presParOf" srcId="{6EF3ABF0-24D3-4E86-BB4F-7E51F46B320F}" destId="{8DFA956C-CC93-4D43-ABA7-899D9B6C7B80}" srcOrd="2" destOrd="0" presId="urn:microsoft.com/office/officeart/2005/8/layout/StepDownProcess"/>
    <dgm:cxn modelId="{DBF5F313-9552-401A-A179-B16AA30CA644}" type="presParOf" srcId="{CF0B454F-166F-4237-815A-F229A4A259AC}" destId="{17AE29F3-27B8-48BF-9AD7-7621D44FEB75}" srcOrd="3" destOrd="0" presId="urn:microsoft.com/office/officeart/2005/8/layout/StepDownProcess"/>
    <dgm:cxn modelId="{4BEB2C9B-00F3-42F3-AC93-629FBC7B0633}" type="presParOf" srcId="{CF0B454F-166F-4237-815A-F229A4A259AC}" destId="{320AFF62-6CD9-487B-BF59-377F06319F62}" srcOrd="4" destOrd="0" presId="urn:microsoft.com/office/officeart/2005/8/layout/StepDownProcess"/>
    <dgm:cxn modelId="{FF68CA0B-6896-4386-9AE8-AE00C33DDD05}" type="presParOf" srcId="{320AFF62-6CD9-487B-BF59-377F06319F62}" destId="{CA3A157D-CA92-432C-A1D6-AF8A4916CE28}" srcOrd="0" destOrd="0" presId="urn:microsoft.com/office/officeart/2005/8/layout/StepDownProcess"/>
    <dgm:cxn modelId="{24F7DE31-C625-4E27-B3BE-399AABF480C5}" type="presParOf" srcId="{320AFF62-6CD9-487B-BF59-377F06319F62}" destId="{332C9135-C588-4D5C-96D1-8BA55F9B8FA4}" srcOrd="1" destOrd="0" presId="urn:microsoft.com/office/officeart/2005/8/layout/StepDownProcess"/>
    <dgm:cxn modelId="{BF7E893A-B99C-4C49-9CBB-F5ADC0F425AB}" type="presParOf" srcId="{320AFF62-6CD9-487B-BF59-377F06319F62}" destId="{08A9CFA5-2722-4F70-BCA2-A2462991E487}" srcOrd="2" destOrd="0" presId="urn:microsoft.com/office/officeart/2005/8/layout/StepDownProcess"/>
    <dgm:cxn modelId="{474FE212-EC64-43CE-A500-9997555EFDCF}" type="presParOf" srcId="{CF0B454F-166F-4237-815A-F229A4A259AC}" destId="{EA627DE6-726B-423D-8394-89C725E9CA94}" srcOrd="5" destOrd="0" presId="urn:microsoft.com/office/officeart/2005/8/layout/StepDownProcess"/>
    <dgm:cxn modelId="{9EDDB1F6-6A08-4178-86BC-A696D164811C}" type="presParOf" srcId="{CF0B454F-166F-4237-815A-F229A4A259AC}" destId="{2322D73A-91C1-4D76-A62F-379E8373E014}" srcOrd="6" destOrd="0" presId="urn:microsoft.com/office/officeart/2005/8/layout/StepDownProcess"/>
    <dgm:cxn modelId="{0E5A9A83-21DA-4818-9CDF-D0188B69FB2D}" type="presParOf" srcId="{2322D73A-91C1-4D76-A62F-379E8373E014}" destId="{9BB99AAD-EB3C-4B8D-B9E2-BC07D1FC6B17}" srcOrd="0" destOrd="0" presId="urn:microsoft.com/office/officeart/2005/8/layout/StepDownProcess"/>
    <dgm:cxn modelId="{F1536743-D41A-4DC1-B6BC-B06AC160F51E}" type="presParOf" srcId="{2322D73A-91C1-4D76-A62F-379E8373E014}" destId="{407D2A71-56CE-41ED-8CB6-8696985128FF}" srcOrd="1" destOrd="0" presId="urn:microsoft.com/office/officeart/2005/8/layout/StepDownProcess"/>
    <dgm:cxn modelId="{F1AB26C9-3611-42B7-8E81-E719FD83B869}" type="presParOf" srcId="{2322D73A-91C1-4D76-A62F-379E8373E014}" destId="{EAB8B9FB-98A7-4F53-8B79-AC5AA18F5CAB}" srcOrd="2" destOrd="0" presId="urn:microsoft.com/office/officeart/2005/8/layout/StepDownProcess"/>
    <dgm:cxn modelId="{CD8534E5-9BDA-458C-BD7C-3813D11FF21F}" type="presParOf" srcId="{CF0B454F-166F-4237-815A-F229A4A259AC}" destId="{D6FD46F3-591A-49A0-8791-3EF5155376A2}" srcOrd="7" destOrd="0" presId="urn:microsoft.com/office/officeart/2005/8/layout/StepDownProcess"/>
    <dgm:cxn modelId="{73E52479-4781-4AE2-B117-0F085E8A9882}" type="presParOf" srcId="{CF0B454F-166F-4237-815A-F229A4A259AC}" destId="{A7D06EA1-7CFA-4559-8976-FC1AC1343F81}" srcOrd="8" destOrd="0" presId="urn:microsoft.com/office/officeart/2005/8/layout/StepDownProcess"/>
    <dgm:cxn modelId="{F77428E6-9A0E-4789-B9FE-7E69BFE3A94B}" type="presParOf" srcId="{A7D06EA1-7CFA-4559-8976-FC1AC1343F81}" destId="{FF5F2E87-E93B-483B-9106-E7F725EAB390}"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988F6A-82D5-42CF-B020-1BD8E6F2B580}" type="doc">
      <dgm:prSet loTypeId="urn:microsoft.com/office/officeart/2005/8/layout/orgChart1" loCatId="hierarchy" qsTypeId="urn:microsoft.com/office/officeart/2005/8/quickstyle/simple2" qsCatId="simple" csTypeId="urn:microsoft.com/office/officeart/2005/8/colors/accent5_1" csCatId="accent5" phldr="1"/>
      <dgm:spPr/>
      <dgm:t>
        <a:bodyPr/>
        <a:lstStyle/>
        <a:p>
          <a:endParaRPr lang="zh-CN" altLang="en-US"/>
        </a:p>
      </dgm:t>
    </dgm:pt>
    <dgm:pt modelId="{E26C0277-5678-4901-9835-94B2A305BC36}">
      <dgm:prSet phldrT="[文本]" custT="1"/>
      <dgm:spPr>
        <a:solidFill>
          <a:srgbClr val="5B9BD5"/>
        </a:solidFill>
        <a:ln>
          <a:solidFill>
            <a:schemeClr val="accent1">
              <a:lumMod val="75000"/>
            </a:schemeClr>
          </a:solidFill>
        </a:ln>
      </dgm:spPr>
      <dgm:t>
        <a:bodyPr/>
        <a:lstStyle/>
        <a:p>
          <a:r>
            <a:rPr lang="en-US" altLang="zh-CN" sz="2000" dirty="0" err="1">
              <a:solidFill>
                <a:schemeClr val="bg1"/>
              </a:solidFill>
              <a:ea typeface="Source Han Sans CN Regular" panose="020B0200000000000000"/>
            </a:rPr>
            <a:t>Github</a:t>
          </a:r>
          <a:r>
            <a:rPr lang="zh-CN" altLang="en-US" sz="2000" dirty="0">
              <a:solidFill>
                <a:schemeClr val="bg1"/>
              </a:solidFill>
              <a:ea typeface="Source Han Sans CN Regular" panose="020B0200000000000000"/>
            </a:rPr>
            <a:t>协作网络可视化架构图</a:t>
          </a:r>
        </a:p>
      </dgm:t>
    </dgm:pt>
    <dgm:pt modelId="{12B8D452-6B9A-49FC-B714-59E2567635AE}" type="parTrans" cxnId="{109A459E-5D3B-48FF-A5FF-B0ECAA9C0F0A}">
      <dgm:prSet/>
      <dgm:spPr/>
      <dgm:t>
        <a:bodyPr/>
        <a:lstStyle/>
        <a:p>
          <a:endParaRPr lang="zh-CN" altLang="en-US"/>
        </a:p>
      </dgm:t>
    </dgm:pt>
    <dgm:pt modelId="{E3A5E18F-9E17-4B5F-93C6-CA83DC006284}" type="sibTrans" cxnId="{109A459E-5D3B-48FF-A5FF-B0ECAA9C0F0A}">
      <dgm:prSet/>
      <dgm:spPr/>
      <dgm:t>
        <a:bodyPr/>
        <a:lstStyle/>
        <a:p>
          <a:endParaRPr lang="zh-CN" altLang="en-US"/>
        </a:p>
      </dgm:t>
    </dgm:pt>
    <dgm:pt modelId="{E941F929-866D-4C01-A5C1-01E42B207EF4}">
      <dgm:prSet phldrT="[文本]" custT="1"/>
      <dgm:spPr>
        <a:solidFill>
          <a:srgbClr val="5B9BD5"/>
        </a:solidFill>
        <a:ln>
          <a:solidFill>
            <a:schemeClr val="accent1">
              <a:lumMod val="75000"/>
            </a:schemeClr>
          </a:solidFill>
        </a:ln>
      </dgm:spPr>
      <dgm:t>
        <a:bodyPr/>
        <a:lstStyle/>
        <a:p>
          <a:r>
            <a:rPr lang="zh-CN" altLang="en-US" sz="1600" dirty="0">
              <a:solidFill>
                <a:schemeClr val="bg1"/>
              </a:solidFill>
              <a:ea typeface="Source Han Sans CN Regular" panose="020B0200000000000000"/>
            </a:rPr>
            <a:t>数据预处理</a:t>
          </a:r>
        </a:p>
      </dgm:t>
    </dgm:pt>
    <dgm:pt modelId="{CD667B86-2405-4EA4-B088-A7E9FDD6CCEE}" type="parTrans" cxnId="{7CA00473-A7A5-4F76-9A0D-501805225DBA}">
      <dgm:prSet/>
      <dgm:spPr/>
      <dgm:t>
        <a:bodyPr/>
        <a:lstStyle/>
        <a:p>
          <a:endParaRPr lang="zh-CN" altLang="en-US"/>
        </a:p>
      </dgm:t>
    </dgm:pt>
    <dgm:pt modelId="{8B385E36-6119-4E30-92EE-3E365A775019}" type="sibTrans" cxnId="{7CA00473-A7A5-4F76-9A0D-501805225DBA}">
      <dgm:prSet/>
      <dgm:spPr/>
      <dgm:t>
        <a:bodyPr/>
        <a:lstStyle/>
        <a:p>
          <a:endParaRPr lang="zh-CN" altLang="en-US"/>
        </a:p>
      </dgm:t>
    </dgm:pt>
    <dgm:pt modelId="{50CA4D02-DCE6-4090-B5E5-15910FAF49E6}">
      <dgm:prSet phldrT="[文本]" custT="1"/>
      <dgm:spPr>
        <a:solidFill>
          <a:srgbClr val="5B9BD5"/>
        </a:solidFill>
        <a:ln>
          <a:solidFill>
            <a:schemeClr val="accent1">
              <a:lumMod val="75000"/>
            </a:schemeClr>
          </a:solidFill>
        </a:ln>
      </dgm:spPr>
      <dgm: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开发者协作网路构建</a:t>
          </a:r>
        </a:p>
      </dgm:t>
    </dgm:pt>
    <dgm:pt modelId="{90D6C21D-D803-4352-8716-341162645C88}" type="parTrans" cxnId="{29C05232-750B-46A0-8626-861CB79C72F6}">
      <dgm:prSet/>
      <dgm:spPr/>
      <dgm:t>
        <a:bodyPr/>
        <a:lstStyle/>
        <a:p>
          <a:endParaRPr lang="zh-CN" altLang="en-US"/>
        </a:p>
      </dgm:t>
    </dgm:pt>
    <dgm:pt modelId="{86321BE9-ACC5-4F8A-81CD-4AA8E2873BF2}" type="sibTrans" cxnId="{29C05232-750B-46A0-8626-861CB79C72F6}">
      <dgm:prSet/>
      <dgm:spPr/>
      <dgm:t>
        <a:bodyPr/>
        <a:lstStyle/>
        <a:p>
          <a:endParaRPr lang="zh-CN" altLang="en-US"/>
        </a:p>
      </dgm:t>
    </dgm:pt>
    <dgm:pt modelId="{823D5680-4953-42BE-835E-A0DB890C89B3}">
      <dgm:prSet phldrT="[文本]" custT="1"/>
      <dgm:spPr>
        <a:solidFill>
          <a:srgbClr val="5B9BD5"/>
        </a:solidFill>
        <a:ln>
          <a:solidFill>
            <a:schemeClr val="accent1">
              <a:lumMod val="75000"/>
            </a:schemeClr>
          </a:solidFill>
        </a:ln>
      </dgm:spPr>
      <dgm: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隐式开源团队提取</a:t>
          </a:r>
        </a:p>
      </dgm:t>
    </dgm:pt>
    <dgm:pt modelId="{6971A908-6E1F-421A-9B73-FBEC7221F6A6}" type="parTrans" cxnId="{330A5DDF-54B9-415B-945D-B60955F8EB22}">
      <dgm:prSet/>
      <dgm:spPr/>
      <dgm:t>
        <a:bodyPr/>
        <a:lstStyle/>
        <a:p>
          <a:endParaRPr lang="zh-CN" altLang="en-US"/>
        </a:p>
      </dgm:t>
    </dgm:pt>
    <dgm:pt modelId="{60C59659-2AAC-4290-A328-D60A02C9B826}" type="sibTrans" cxnId="{330A5DDF-54B9-415B-945D-B60955F8EB22}">
      <dgm:prSet/>
      <dgm:spPr/>
      <dgm:t>
        <a:bodyPr/>
        <a:lstStyle/>
        <a:p>
          <a:endParaRPr lang="zh-CN" altLang="en-US"/>
        </a:p>
      </dgm:t>
    </dgm:pt>
    <dgm:pt modelId="{AE2A256D-071A-4587-B2A9-05BC4E0B09E4}">
      <dgm:prSet phldrT="[文本]" custT="1"/>
      <dgm:spPr>
        <a:solidFill>
          <a:srgbClr val="5B9BD5"/>
        </a:solidFill>
        <a:ln>
          <a:solidFill>
            <a:schemeClr val="accent1">
              <a:lumMod val="75000"/>
            </a:schemeClr>
          </a:solidFill>
        </a:ln>
      </dgm:spPr>
      <dgm: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开源团队协作网络构建</a:t>
          </a:r>
        </a:p>
      </dgm:t>
    </dgm:pt>
    <dgm:pt modelId="{604D66E6-A1F4-459D-A98A-B81EE5555036}" type="parTrans" cxnId="{B66AD8DF-77F6-4EED-8703-A7C826C53D64}">
      <dgm:prSet/>
      <dgm:spPr/>
      <dgm:t>
        <a:bodyPr/>
        <a:lstStyle/>
        <a:p>
          <a:endParaRPr lang="zh-CN" altLang="en-US"/>
        </a:p>
      </dgm:t>
    </dgm:pt>
    <dgm:pt modelId="{7D58B632-CCD9-4D19-93C0-89C0CF675AEA}" type="sibTrans" cxnId="{B66AD8DF-77F6-4EED-8703-A7C826C53D64}">
      <dgm:prSet/>
      <dgm:spPr/>
      <dgm:t>
        <a:bodyPr/>
        <a:lstStyle/>
        <a:p>
          <a:endParaRPr lang="zh-CN" altLang="en-US"/>
        </a:p>
      </dgm:t>
    </dgm:pt>
    <dgm:pt modelId="{48B39127-8493-4B9B-A79D-DE61D6944A6C}">
      <dgm:prSet phldrT="[文本]" custT="1"/>
      <dgm:spPr>
        <a:solidFill>
          <a:srgbClr val="5B9BD5"/>
        </a:solidFill>
        <a:ln>
          <a:solidFill>
            <a:schemeClr val="accent1">
              <a:lumMod val="75000"/>
            </a:schemeClr>
          </a:solidFill>
        </a:ln>
      </dgm:spPr>
      <dgm:t>
        <a:bodyPr vert="eaVert"/>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节点构建</a:t>
          </a:r>
        </a:p>
      </dgm:t>
    </dgm:pt>
    <dgm:pt modelId="{0C16D173-4CB6-4D4E-BAAE-8BA1CFE40126}" type="parTrans" cxnId="{DC788FDE-5C24-42A6-829F-D1F744DC359F}">
      <dgm:prSet/>
      <dgm:spPr/>
      <dgm:t>
        <a:bodyPr/>
        <a:lstStyle/>
        <a:p>
          <a:endParaRPr lang="zh-CN" altLang="en-US"/>
        </a:p>
      </dgm:t>
    </dgm:pt>
    <dgm:pt modelId="{EFF767DA-7A95-4421-94F5-3885F7646CD0}" type="sibTrans" cxnId="{DC788FDE-5C24-42A6-829F-D1F744DC359F}">
      <dgm:prSet/>
      <dgm:spPr/>
      <dgm:t>
        <a:bodyPr/>
        <a:lstStyle/>
        <a:p>
          <a:endParaRPr lang="zh-CN" altLang="en-US"/>
        </a:p>
      </dgm:t>
    </dgm:pt>
    <dgm:pt modelId="{04418F1F-42A9-4072-91A8-99D54B1F9D89}">
      <dgm:prSet custT="1"/>
      <dgm:spPr>
        <a:solidFill>
          <a:srgbClr val="5B9BD5"/>
        </a:solidFill>
        <a:ln>
          <a:solidFill>
            <a:schemeClr val="accent1">
              <a:lumMod val="75000"/>
            </a:schemeClr>
          </a:solidFill>
        </a:ln>
      </dgm:spPr>
      <dgm:t>
        <a:bodyPr vert="eaVert"/>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边的构建</a:t>
          </a:r>
        </a:p>
      </dgm:t>
    </dgm:pt>
    <dgm:pt modelId="{9EE955A2-9224-40E5-826D-DB046ACA349B}" type="parTrans" cxnId="{771EAC17-AC7F-449B-B395-DF29EC694B89}">
      <dgm:prSet/>
      <dgm:spPr/>
      <dgm:t>
        <a:bodyPr/>
        <a:lstStyle/>
        <a:p>
          <a:endParaRPr lang="zh-CN" altLang="en-US"/>
        </a:p>
      </dgm:t>
    </dgm:pt>
    <dgm:pt modelId="{FF721FBB-0C88-4240-911D-2A6D4A50F906}" type="sibTrans" cxnId="{771EAC17-AC7F-449B-B395-DF29EC694B89}">
      <dgm:prSet/>
      <dgm:spPr/>
      <dgm:t>
        <a:bodyPr/>
        <a:lstStyle/>
        <a:p>
          <a:endParaRPr lang="zh-CN" altLang="en-US"/>
        </a:p>
      </dgm:t>
    </dgm:pt>
    <dgm:pt modelId="{239FC2E5-6E3C-4A65-B5BA-51EE7CDC1A72}">
      <dgm:prSet custT="1"/>
      <dgm:spPr>
        <a:solidFill>
          <a:srgbClr val="5B9BD5"/>
        </a:solidFill>
        <a:ln>
          <a:solidFill>
            <a:schemeClr val="accent1">
              <a:lumMod val="75000"/>
            </a:schemeClr>
          </a:solidFill>
        </a:ln>
      </dgm:spPr>
      <dgm:t>
        <a:bodyPr vert="eaVert"/>
        <a:lstStyle/>
        <a:p>
          <a:pPr marL="0" lvl="0" indent="0" algn="ctr" defTabSz="711200">
            <a:lnSpc>
              <a:spcPct val="90000"/>
            </a:lnSpc>
            <a:spcBef>
              <a:spcPct val="0"/>
            </a:spcBef>
            <a:spcAft>
              <a:spcPct val="35000"/>
            </a:spcAft>
            <a:buNone/>
          </a:pPr>
          <a:r>
            <a:rPr lang="zh-CN" altLang="en-US" sz="1400" kern="1200" dirty="0">
              <a:solidFill>
                <a:schemeClr val="bg1"/>
              </a:solidFill>
              <a:latin typeface="Calibri"/>
              <a:ea typeface="Source Han Sans CN Regular" panose="020B0200000000000000"/>
              <a:cs typeface="+mn-cs"/>
            </a:rPr>
            <a:t>用户信息数据</a:t>
          </a:r>
        </a:p>
      </dgm:t>
    </dgm:pt>
    <dgm:pt modelId="{8AC3CF20-9D8E-46B1-86EB-C0F1C80A861F}" type="parTrans" cxnId="{274A8619-E327-47C1-9C28-AEAC2DBC2A70}">
      <dgm:prSet/>
      <dgm:spPr/>
      <dgm:t>
        <a:bodyPr/>
        <a:lstStyle/>
        <a:p>
          <a:endParaRPr lang="zh-CN" altLang="en-US"/>
        </a:p>
      </dgm:t>
    </dgm:pt>
    <dgm:pt modelId="{6B361715-2280-45A8-94DA-99169C587746}" type="sibTrans" cxnId="{274A8619-E327-47C1-9C28-AEAC2DBC2A70}">
      <dgm:prSet/>
      <dgm:spPr/>
      <dgm:t>
        <a:bodyPr/>
        <a:lstStyle/>
        <a:p>
          <a:endParaRPr lang="zh-CN" altLang="en-US"/>
        </a:p>
      </dgm:t>
    </dgm:pt>
    <dgm:pt modelId="{829CB0A4-9B14-4AE3-9903-64AE8C269056}">
      <dgm:prSet custT="1"/>
      <dgm:spPr>
        <a:solidFill>
          <a:srgbClr val="5B9BD5"/>
        </a:solidFill>
        <a:ln>
          <a:solidFill>
            <a:schemeClr val="accent1">
              <a:lumMod val="75000"/>
            </a:schemeClr>
          </a:solidFill>
        </a:ln>
      </dgm:spPr>
      <dgm:t>
        <a:bodyPr spcFirstLastPara="0" vert="eaVert" wrap="square" lIns="5080" tIns="5080" rIns="5080" bIns="5080" numCol="1" spcCol="1270" anchor="ctr" anchorCtr="0"/>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开发者行为数据</a:t>
          </a:r>
        </a:p>
      </dgm:t>
    </dgm:pt>
    <dgm:pt modelId="{086B797E-F250-43FA-8A45-5B5166B4D9B1}" type="parTrans" cxnId="{3B44F352-192B-4413-B0E9-8EBDB7FAA15B}">
      <dgm:prSet/>
      <dgm:spPr/>
      <dgm:t>
        <a:bodyPr/>
        <a:lstStyle/>
        <a:p>
          <a:endParaRPr lang="zh-CN" altLang="en-US"/>
        </a:p>
      </dgm:t>
    </dgm:pt>
    <dgm:pt modelId="{3BAB68CF-2E6A-46E6-8260-00AB8E2B8964}" type="sibTrans" cxnId="{3B44F352-192B-4413-B0E9-8EBDB7FAA15B}">
      <dgm:prSet/>
      <dgm:spPr/>
      <dgm:t>
        <a:bodyPr/>
        <a:lstStyle/>
        <a:p>
          <a:endParaRPr lang="zh-CN" altLang="en-US"/>
        </a:p>
      </dgm:t>
    </dgm:pt>
    <dgm:pt modelId="{76B2790C-FE1D-4C1B-90A3-73CF5D8F7E76}">
      <dgm:prSet custT="1"/>
      <dgm:spPr>
        <a:solidFill>
          <a:srgbClr val="5B9BD5"/>
        </a:solidFill>
        <a:ln>
          <a:solidFill>
            <a:schemeClr val="accent1">
              <a:lumMod val="75000"/>
            </a:schemeClr>
          </a:solidFill>
        </a:ln>
      </dgm:spPr>
      <dgm:t>
        <a:bodyPr vert="eaVert"/>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节点构建</a:t>
          </a:r>
        </a:p>
      </dgm:t>
    </dgm:pt>
    <dgm:pt modelId="{DB42750C-7935-44A3-871A-C3B7B2AC0B7C}" type="parTrans" cxnId="{B3A9FDD0-F60B-4CB8-BD6B-36B09B343BB3}">
      <dgm:prSet/>
      <dgm:spPr/>
      <dgm:t>
        <a:bodyPr/>
        <a:lstStyle/>
        <a:p>
          <a:endParaRPr lang="zh-CN" altLang="en-US"/>
        </a:p>
      </dgm:t>
    </dgm:pt>
    <dgm:pt modelId="{B78304EC-44CE-46AA-84EB-0F1B63715600}" type="sibTrans" cxnId="{B3A9FDD0-F60B-4CB8-BD6B-36B09B343BB3}">
      <dgm:prSet/>
      <dgm:spPr/>
      <dgm:t>
        <a:bodyPr/>
        <a:lstStyle/>
        <a:p>
          <a:endParaRPr lang="zh-CN" altLang="en-US"/>
        </a:p>
      </dgm:t>
    </dgm:pt>
    <dgm:pt modelId="{0805F8BF-07FB-4CA6-940E-49E03D6BFE60}">
      <dgm:prSet custT="1"/>
      <dgm:spPr>
        <a:solidFill>
          <a:srgbClr val="5B9BD5"/>
        </a:solidFill>
        <a:ln>
          <a:solidFill>
            <a:schemeClr val="accent1">
              <a:lumMod val="75000"/>
            </a:schemeClr>
          </a:solidFill>
        </a:ln>
      </dgm:spPr>
      <dgm:t>
        <a:bodyPr vert="eaVert"/>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边的构建</a:t>
          </a:r>
        </a:p>
      </dgm:t>
    </dgm:pt>
    <dgm:pt modelId="{5F5C6A09-F851-43D0-B0B5-3940FC9479F9}" type="parTrans" cxnId="{26330EF5-DF8F-4518-A260-246B38A34C15}">
      <dgm:prSet/>
      <dgm:spPr/>
      <dgm:t>
        <a:bodyPr/>
        <a:lstStyle/>
        <a:p>
          <a:endParaRPr lang="zh-CN" altLang="en-US"/>
        </a:p>
      </dgm:t>
    </dgm:pt>
    <dgm:pt modelId="{C7D782F8-E8AE-4FFD-B543-09F62BF8B5AE}" type="sibTrans" cxnId="{26330EF5-DF8F-4518-A260-246B38A34C15}">
      <dgm:prSet/>
      <dgm:spPr/>
      <dgm:t>
        <a:bodyPr/>
        <a:lstStyle/>
        <a:p>
          <a:endParaRPr lang="zh-CN" altLang="en-US"/>
        </a:p>
      </dgm:t>
    </dgm:pt>
    <dgm:pt modelId="{322B6D85-249B-4DF0-865F-5F89C1091F00}">
      <dgm:prSet custT="1"/>
      <dgm:spPr>
        <a:solidFill>
          <a:srgbClr val="5B9BD5"/>
        </a:solidFill>
        <a:ln>
          <a:solidFill>
            <a:schemeClr val="accent1">
              <a:lumMod val="75000"/>
            </a:schemeClr>
          </a:solidFill>
        </a:ln>
      </dgm:spPr>
      <dgm:t>
        <a:bodyPr vert="eaVert"/>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权重</a:t>
          </a:r>
        </a:p>
      </dgm:t>
    </dgm:pt>
    <dgm:pt modelId="{11D1A8B6-B047-4A53-ABAB-B215F2E34D5D}" type="parTrans" cxnId="{23F35106-318E-4FA2-9E58-FACBC1066986}">
      <dgm:prSet/>
      <dgm:spPr/>
      <dgm:t>
        <a:bodyPr/>
        <a:lstStyle/>
        <a:p>
          <a:endParaRPr lang="zh-CN" altLang="en-US"/>
        </a:p>
      </dgm:t>
    </dgm:pt>
    <dgm:pt modelId="{BC207263-B627-4C57-983E-9880267A8498}" type="sibTrans" cxnId="{23F35106-318E-4FA2-9E58-FACBC1066986}">
      <dgm:prSet/>
      <dgm:spPr/>
      <dgm:t>
        <a:bodyPr/>
        <a:lstStyle/>
        <a:p>
          <a:endParaRPr lang="zh-CN" altLang="en-US"/>
        </a:p>
      </dgm:t>
    </dgm:pt>
    <dgm:pt modelId="{3D70BAC2-80BD-473F-AE1C-EB48A069FFBE}">
      <dgm:prSet custT="1"/>
      <dgm:spPr>
        <a:solidFill>
          <a:srgbClr val="5B9BD5"/>
        </a:solidFill>
        <a:ln>
          <a:solidFill>
            <a:schemeClr val="accent1">
              <a:lumMod val="75000"/>
            </a:schemeClr>
          </a:solidFill>
        </a:ln>
      </dgm:spPr>
      <dgm:t>
        <a:bodyPr vert="eaVert"/>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提取方法</a:t>
          </a:r>
        </a:p>
      </dgm:t>
    </dgm:pt>
    <dgm:pt modelId="{C09FA8B4-0F14-4157-B100-9FF7F64E72AA}" type="parTrans" cxnId="{E17A7759-2B47-446A-BD3F-5CE051D4BE22}">
      <dgm:prSet/>
      <dgm:spPr/>
      <dgm:t>
        <a:bodyPr/>
        <a:lstStyle/>
        <a:p>
          <a:endParaRPr lang="zh-CN" altLang="en-US"/>
        </a:p>
      </dgm:t>
    </dgm:pt>
    <dgm:pt modelId="{F0366D59-7EE9-4E34-8D70-8B6B8043534A}" type="sibTrans" cxnId="{E17A7759-2B47-446A-BD3F-5CE051D4BE22}">
      <dgm:prSet/>
      <dgm:spPr/>
      <dgm:t>
        <a:bodyPr/>
        <a:lstStyle/>
        <a:p>
          <a:endParaRPr lang="zh-CN" altLang="en-US"/>
        </a:p>
      </dgm:t>
    </dgm:pt>
    <dgm:pt modelId="{963EA819-5977-4D25-8D00-48CBC1A81328}">
      <dgm:prSet custT="1"/>
      <dgm:spPr>
        <a:solidFill>
          <a:srgbClr val="5B9BD5"/>
        </a:solidFill>
        <a:ln>
          <a:solidFill>
            <a:schemeClr val="accent1">
              <a:lumMod val="75000"/>
            </a:schemeClr>
          </a:solidFill>
        </a:ln>
      </dgm:spPr>
      <dgm:t>
        <a:bodyPr vert="eaVert"/>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提取结果</a:t>
          </a:r>
        </a:p>
      </dgm:t>
    </dgm:pt>
    <dgm:pt modelId="{9CD65085-DC76-4039-BDAD-88B2BC470994}" type="parTrans" cxnId="{05BA8A5D-7F48-494B-BD8C-B0B4D0AD5697}">
      <dgm:prSet/>
      <dgm:spPr/>
      <dgm:t>
        <a:bodyPr/>
        <a:lstStyle/>
        <a:p>
          <a:endParaRPr lang="zh-CN" altLang="en-US"/>
        </a:p>
      </dgm:t>
    </dgm:pt>
    <dgm:pt modelId="{2BB87253-4A99-4FBC-984F-D94DB8B7B4C1}" type="sibTrans" cxnId="{05BA8A5D-7F48-494B-BD8C-B0B4D0AD5697}">
      <dgm:prSet/>
      <dgm:spPr/>
      <dgm:t>
        <a:bodyPr/>
        <a:lstStyle/>
        <a:p>
          <a:endParaRPr lang="zh-CN" altLang="en-US"/>
        </a:p>
      </dgm:t>
    </dgm:pt>
    <dgm:pt modelId="{223BE13D-9B67-46CF-983B-9CD63725F879}">
      <dgm:prSet custT="1"/>
      <dgm:spPr>
        <a:solidFill>
          <a:srgbClr val="5B9BD5"/>
        </a:solidFill>
        <a:ln>
          <a:solidFill>
            <a:schemeClr val="accent1">
              <a:lumMod val="75000"/>
            </a:schemeClr>
          </a:solidFill>
        </a:ln>
      </dgm:spPr>
      <dgm:t>
        <a:bodyPr vert="eaVert"/>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权重</a:t>
          </a:r>
        </a:p>
      </dgm:t>
    </dgm:pt>
    <dgm:pt modelId="{463AEDF4-6056-4923-9F66-099D1A83E3FB}" type="parTrans" cxnId="{70FD2EFE-40A9-4C03-8C7A-BA8E1CF2B036}">
      <dgm:prSet/>
      <dgm:spPr/>
      <dgm:t>
        <a:bodyPr/>
        <a:lstStyle/>
        <a:p>
          <a:endParaRPr lang="zh-CN" altLang="en-US"/>
        </a:p>
      </dgm:t>
    </dgm:pt>
    <dgm:pt modelId="{00B853DF-3D83-4335-9A40-B24FB697E599}" type="sibTrans" cxnId="{70FD2EFE-40A9-4C03-8C7A-BA8E1CF2B036}">
      <dgm:prSet/>
      <dgm:spPr/>
      <dgm:t>
        <a:bodyPr/>
        <a:lstStyle/>
        <a:p>
          <a:endParaRPr lang="zh-CN" altLang="en-US"/>
        </a:p>
      </dgm:t>
    </dgm:pt>
    <dgm:pt modelId="{1AD3AAAF-C950-469B-A653-974E47911D44}" type="pres">
      <dgm:prSet presAssocID="{19988F6A-82D5-42CF-B020-1BD8E6F2B580}" presName="hierChild1" presStyleCnt="0">
        <dgm:presLayoutVars>
          <dgm:orgChart val="1"/>
          <dgm:chPref val="1"/>
          <dgm:dir/>
          <dgm:animOne val="branch"/>
          <dgm:animLvl val="lvl"/>
          <dgm:resizeHandles/>
        </dgm:presLayoutVars>
      </dgm:prSet>
      <dgm:spPr/>
    </dgm:pt>
    <dgm:pt modelId="{814A0C98-84CA-44BD-A4DC-93CD23119DC2}" type="pres">
      <dgm:prSet presAssocID="{E26C0277-5678-4901-9835-94B2A305BC36}" presName="hierRoot1" presStyleCnt="0">
        <dgm:presLayoutVars>
          <dgm:hierBranch val="init"/>
        </dgm:presLayoutVars>
      </dgm:prSet>
      <dgm:spPr/>
    </dgm:pt>
    <dgm:pt modelId="{8B4BEB95-4CA3-49E3-B235-DC3C393D171F}" type="pres">
      <dgm:prSet presAssocID="{E26C0277-5678-4901-9835-94B2A305BC36}" presName="rootComposite1" presStyleCnt="0"/>
      <dgm:spPr/>
    </dgm:pt>
    <dgm:pt modelId="{87724BC7-9521-45C9-9F62-8AEA2DD7DCE6}" type="pres">
      <dgm:prSet presAssocID="{E26C0277-5678-4901-9835-94B2A305BC36}" presName="rootText1" presStyleLbl="node0" presStyleIdx="0" presStyleCnt="1" custScaleX="438774" custLinFactNeighborX="-28166" custLinFactNeighborY="-78462">
        <dgm:presLayoutVars>
          <dgm:chPref val="3"/>
        </dgm:presLayoutVars>
      </dgm:prSet>
      <dgm:spPr/>
    </dgm:pt>
    <dgm:pt modelId="{B9B60722-5740-4D74-A322-A42C9A579747}" type="pres">
      <dgm:prSet presAssocID="{E26C0277-5678-4901-9835-94B2A305BC36}" presName="rootConnector1" presStyleLbl="node1" presStyleIdx="0" presStyleCnt="0"/>
      <dgm:spPr/>
    </dgm:pt>
    <dgm:pt modelId="{940A67A0-F68C-4B31-8095-D3DFDDF5F2A9}" type="pres">
      <dgm:prSet presAssocID="{E26C0277-5678-4901-9835-94B2A305BC36}" presName="hierChild2" presStyleCnt="0"/>
      <dgm:spPr/>
    </dgm:pt>
    <dgm:pt modelId="{7D2961FB-5677-4472-9D2C-618B9CBB04F8}" type="pres">
      <dgm:prSet presAssocID="{CD667B86-2405-4EA4-B088-A7E9FDD6CCEE}" presName="Name37" presStyleLbl="parChTrans1D2" presStyleIdx="0" presStyleCnt="4"/>
      <dgm:spPr/>
    </dgm:pt>
    <dgm:pt modelId="{A8FAAE5D-6A54-4A63-AC99-92302113C7D5}" type="pres">
      <dgm:prSet presAssocID="{E941F929-866D-4C01-A5C1-01E42B207EF4}" presName="hierRoot2" presStyleCnt="0">
        <dgm:presLayoutVars>
          <dgm:hierBranch/>
        </dgm:presLayoutVars>
      </dgm:prSet>
      <dgm:spPr/>
    </dgm:pt>
    <dgm:pt modelId="{7FF77420-0DB3-4049-84F8-E8A9633F6B6C}" type="pres">
      <dgm:prSet presAssocID="{E941F929-866D-4C01-A5C1-01E42B207EF4}" presName="rootComposite" presStyleCnt="0"/>
      <dgm:spPr/>
    </dgm:pt>
    <dgm:pt modelId="{BF97E06E-51DF-4122-A659-0C2ABA87F2BC}" type="pres">
      <dgm:prSet presAssocID="{E941F929-866D-4C01-A5C1-01E42B207EF4}" presName="rootText" presStyleLbl="node2" presStyleIdx="0" presStyleCnt="4" custScaleX="135058">
        <dgm:presLayoutVars>
          <dgm:chPref val="3"/>
        </dgm:presLayoutVars>
      </dgm:prSet>
      <dgm:spPr/>
    </dgm:pt>
    <dgm:pt modelId="{C95CF3C6-6932-4102-A4D9-BA8631B9E877}" type="pres">
      <dgm:prSet presAssocID="{E941F929-866D-4C01-A5C1-01E42B207EF4}" presName="rootConnector" presStyleLbl="node2" presStyleIdx="0" presStyleCnt="4"/>
      <dgm:spPr/>
    </dgm:pt>
    <dgm:pt modelId="{EEAE6D5F-0CBF-4229-A441-C99FE2215473}" type="pres">
      <dgm:prSet presAssocID="{E941F929-866D-4C01-A5C1-01E42B207EF4}" presName="hierChild4" presStyleCnt="0"/>
      <dgm:spPr/>
    </dgm:pt>
    <dgm:pt modelId="{C2CEFD75-89AA-45AF-8EF1-057A29C08D98}" type="pres">
      <dgm:prSet presAssocID="{8AC3CF20-9D8E-46B1-86EB-C0F1C80A861F}" presName="Name35" presStyleLbl="parChTrans1D3" presStyleIdx="0" presStyleCnt="10"/>
      <dgm:spPr/>
    </dgm:pt>
    <dgm:pt modelId="{D3594A6D-FF4F-4F76-AFB2-DEF66BB1E370}" type="pres">
      <dgm:prSet presAssocID="{239FC2E5-6E3C-4A65-B5BA-51EE7CDC1A72}" presName="hierRoot2" presStyleCnt="0">
        <dgm:presLayoutVars>
          <dgm:hierBranch/>
        </dgm:presLayoutVars>
      </dgm:prSet>
      <dgm:spPr/>
    </dgm:pt>
    <dgm:pt modelId="{FA96A3DB-7B6D-4503-AC24-57219222C06A}" type="pres">
      <dgm:prSet presAssocID="{239FC2E5-6E3C-4A65-B5BA-51EE7CDC1A72}" presName="rootComposite" presStyleCnt="0"/>
      <dgm:spPr/>
    </dgm:pt>
    <dgm:pt modelId="{9D91B720-CBDA-4D9F-A4B2-86370385BB1F}" type="pres">
      <dgm:prSet presAssocID="{239FC2E5-6E3C-4A65-B5BA-51EE7CDC1A72}" presName="rootText" presStyleLbl="node3" presStyleIdx="0" presStyleCnt="10" custScaleX="58777" custScaleY="334576">
        <dgm:presLayoutVars>
          <dgm:chPref val="3"/>
        </dgm:presLayoutVars>
      </dgm:prSet>
      <dgm:spPr/>
    </dgm:pt>
    <dgm:pt modelId="{78C7ED9C-0798-4438-A68F-21651ED4DC74}" type="pres">
      <dgm:prSet presAssocID="{239FC2E5-6E3C-4A65-B5BA-51EE7CDC1A72}" presName="rootConnector" presStyleLbl="node3" presStyleIdx="0" presStyleCnt="10"/>
      <dgm:spPr/>
    </dgm:pt>
    <dgm:pt modelId="{9C38F4A4-C5F1-4091-BA80-237F11E46981}" type="pres">
      <dgm:prSet presAssocID="{239FC2E5-6E3C-4A65-B5BA-51EE7CDC1A72}" presName="hierChild4" presStyleCnt="0"/>
      <dgm:spPr/>
    </dgm:pt>
    <dgm:pt modelId="{0F76B4BF-260E-4A8F-B782-7402AF7062DF}" type="pres">
      <dgm:prSet presAssocID="{239FC2E5-6E3C-4A65-B5BA-51EE7CDC1A72}" presName="hierChild5" presStyleCnt="0"/>
      <dgm:spPr/>
    </dgm:pt>
    <dgm:pt modelId="{692DFFEE-5DFC-4270-99F0-E4462C5258D4}" type="pres">
      <dgm:prSet presAssocID="{086B797E-F250-43FA-8A45-5B5166B4D9B1}" presName="Name35" presStyleLbl="parChTrans1D3" presStyleIdx="1" presStyleCnt="10"/>
      <dgm:spPr/>
    </dgm:pt>
    <dgm:pt modelId="{4E72FB71-537F-41B1-9B7A-0F691B39EE2F}" type="pres">
      <dgm:prSet presAssocID="{829CB0A4-9B14-4AE3-9903-64AE8C269056}" presName="hierRoot2" presStyleCnt="0">
        <dgm:presLayoutVars>
          <dgm:hierBranch val="init"/>
        </dgm:presLayoutVars>
      </dgm:prSet>
      <dgm:spPr/>
    </dgm:pt>
    <dgm:pt modelId="{96B15E12-CE4A-41C3-925D-5AE80E6A6DCC}" type="pres">
      <dgm:prSet presAssocID="{829CB0A4-9B14-4AE3-9903-64AE8C269056}" presName="rootComposite" presStyleCnt="0"/>
      <dgm:spPr/>
    </dgm:pt>
    <dgm:pt modelId="{C1611FCE-9161-46B3-920F-8543C58242A4}" type="pres">
      <dgm:prSet presAssocID="{829CB0A4-9B14-4AE3-9903-64AE8C269056}" presName="rootText" presStyleLbl="node3" presStyleIdx="1" presStyleCnt="10" custScaleX="58590" custScaleY="334576">
        <dgm:presLayoutVars>
          <dgm:chPref val="3"/>
        </dgm:presLayoutVars>
      </dgm:prSet>
      <dgm:spPr>
        <a:xfrm>
          <a:off x="611666" y="2516166"/>
          <a:ext cx="772666" cy="386333"/>
        </a:xfrm>
        <a:prstGeom prst="rect">
          <a:avLst/>
        </a:prstGeom>
      </dgm:spPr>
    </dgm:pt>
    <dgm:pt modelId="{235E80DA-8ACC-4949-B0D2-CE80872A6280}" type="pres">
      <dgm:prSet presAssocID="{829CB0A4-9B14-4AE3-9903-64AE8C269056}" presName="rootConnector" presStyleLbl="node3" presStyleIdx="1" presStyleCnt="10"/>
      <dgm:spPr/>
    </dgm:pt>
    <dgm:pt modelId="{C1F1D7CF-AB40-4740-932B-BD7B8DB53EEF}" type="pres">
      <dgm:prSet presAssocID="{829CB0A4-9B14-4AE3-9903-64AE8C269056}" presName="hierChild4" presStyleCnt="0"/>
      <dgm:spPr/>
    </dgm:pt>
    <dgm:pt modelId="{7D77F862-99C7-4A55-A107-356D8A7078CC}" type="pres">
      <dgm:prSet presAssocID="{829CB0A4-9B14-4AE3-9903-64AE8C269056}" presName="hierChild5" presStyleCnt="0"/>
      <dgm:spPr/>
    </dgm:pt>
    <dgm:pt modelId="{BBECBA02-FDDC-4067-AC18-2C46B0B3379B}" type="pres">
      <dgm:prSet presAssocID="{E941F929-866D-4C01-A5C1-01E42B207EF4}" presName="hierChild5" presStyleCnt="0"/>
      <dgm:spPr/>
    </dgm:pt>
    <dgm:pt modelId="{5E9F43F3-4388-4171-8048-3ED8D430CF0F}" type="pres">
      <dgm:prSet presAssocID="{90D6C21D-D803-4352-8716-341162645C88}" presName="Name37" presStyleLbl="parChTrans1D2" presStyleIdx="1" presStyleCnt="4"/>
      <dgm:spPr/>
    </dgm:pt>
    <dgm:pt modelId="{DCB8D23C-A9EF-49EE-B297-16E186D4C444}" type="pres">
      <dgm:prSet presAssocID="{50CA4D02-DCE6-4090-B5E5-15910FAF49E6}" presName="hierRoot2" presStyleCnt="0">
        <dgm:presLayoutVars>
          <dgm:hierBranch/>
        </dgm:presLayoutVars>
      </dgm:prSet>
      <dgm:spPr/>
    </dgm:pt>
    <dgm:pt modelId="{FFC7F6EA-8FAD-4B56-9879-301EFC59BA64}" type="pres">
      <dgm:prSet presAssocID="{50CA4D02-DCE6-4090-B5E5-15910FAF49E6}" presName="rootComposite" presStyleCnt="0"/>
      <dgm:spPr/>
    </dgm:pt>
    <dgm:pt modelId="{AE991852-909C-410A-BB04-25079FCE7AC7}" type="pres">
      <dgm:prSet presAssocID="{50CA4D02-DCE6-4090-B5E5-15910FAF49E6}" presName="rootText" presStyleLbl="node2" presStyleIdx="1" presStyleCnt="4" custScaleX="189081">
        <dgm:presLayoutVars>
          <dgm:chPref val="3"/>
        </dgm:presLayoutVars>
      </dgm:prSet>
      <dgm:spPr/>
    </dgm:pt>
    <dgm:pt modelId="{E59D8F26-3DF8-463D-A040-351D0633F25B}" type="pres">
      <dgm:prSet presAssocID="{50CA4D02-DCE6-4090-B5E5-15910FAF49E6}" presName="rootConnector" presStyleLbl="node2" presStyleIdx="1" presStyleCnt="4"/>
      <dgm:spPr/>
    </dgm:pt>
    <dgm:pt modelId="{39B63505-5D83-4A2E-9C43-A5E8C7D7A95B}" type="pres">
      <dgm:prSet presAssocID="{50CA4D02-DCE6-4090-B5E5-15910FAF49E6}" presName="hierChild4" presStyleCnt="0"/>
      <dgm:spPr/>
    </dgm:pt>
    <dgm:pt modelId="{4B0868E8-5331-4BC3-AA02-86FB61269C3E}" type="pres">
      <dgm:prSet presAssocID="{DB42750C-7935-44A3-871A-C3B7B2AC0B7C}" presName="Name35" presStyleLbl="parChTrans1D3" presStyleIdx="2" presStyleCnt="10"/>
      <dgm:spPr/>
    </dgm:pt>
    <dgm:pt modelId="{C73C0EE7-8200-460C-A8F6-57FBD6AB4E46}" type="pres">
      <dgm:prSet presAssocID="{76B2790C-FE1D-4C1B-90A3-73CF5D8F7E76}" presName="hierRoot2" presStyleCnt="0">
        <dgm:presLayoutVars>
          <dgm:hierBranch val="init"/>
        </dgm:presLayoutVars>
      </dgm:prSet>
      <dgm:spPr/>
    </dgm:pt>
    <dgm:pt modelId="{879C1B95-0223-45ED-A55B-42275BD0C259}" type="pres">
      <dgm:prSet presAssocID="{76B2790C-FE1D-4C1B-90A3-73CF5D8F7E76}" presName="rootComposite" presStyleCnt="0"/>
      <dgm:spPr/>
    </dgm:pt>
    <dgm:pt modelId="{1EB4917F-7CA3-410D-AB33-B4ED4E7C474C}" type="pres">
      <dgm:prSet presAssocID="{76B2790C-FE1D-4C1B-90A3-73CF5D8F7E76}" presName="rootText" presStyleLbl="node3" presStyleIdx="2" presStyleCnt="10" custScaleX="58681" custScaleY="334601">
        <dgm:presLayoutVars>
          <dgm:chPref val="3"/>
        </dgm:presLayoutVars>
      </dgm:prSet>
      <dgm:spPr/>
    </dgm:pt>
    <dgm:pt modelId="{DD478660-F33D-45C2-8447-AAF533378C29}" type="pres">
      <dgm:prSet presAssocID="{76B2790C-FE1D-4C1B-90A3-73CF5D8F7E76}" presName="rootConnector" presStyleLbl="node3" presStyleIdx="2" presStyleCnt="10"/>
      <dgm:spPr/>
    </dgm:pt>
    <dgm:pt modelId="{DC83B5F9-C94F-4F02-9CDF-5244C03A2F71}" type="pres">
      <dgm:prSet presAssocID="{76B2790C-FE1D-4C1B-90A3-73CF5D8F7E76}" presName="hierChild4" presStyleCnt="0"/>
      <dgm:spPr/>
    </dgm:pt>
    <dgm:pt modelId="{687FE17F-E064-469F-A983-8C8C0388E1E9}" type="pres">
      <dgm:prSet presAssocID="{76B2790C-FE1D-4C1B-90A3-73CF5D8F7E76}" presName="hierChild5" presStyleCnt="0"/>
      <dgm:spPr/>
    </dgm:pt>
    <dgm:pt modelId="{1066B452-7CC7-4C1A-95FA-50D7729D1472}" type="pres">
      <dgm:prSet presAssocID="{5F5C6A09-F851-43D0-B0B5-3940FC9479F9}" presName="Name35" presStyleLbl="parChTrans1D3" presStyleIdx="3" presStyleCnt="10"/>
      <dgm:spPr/>
    </dgm:pt>
    <dgm:pt modelId="{4D4C9A80-9A75-4DB5-8930-D31226DEEE62}" type="pres">
      <dgm:prSet presAssocID="{0805F8BF-07FB-4CA6-940E-49E03D6BFE60}" presName="hierRoot2" presStyleCnt="0">
        <dgm:presLayoutVars>
          <dgm:hierBranch val="init"/>
        </dgm:presLayoutVars>
      </dgm:prSet>
      <dgm:spPr/>
    </dgm:pt>
    <dgm:pt modelId="{809B0BCF-DC28-4AC0-89FE-5BD1943295B4}" type="pres">
      <dgm:prSet presAssocID="{0805F8BF-07FB-4CA6-940E-49E03D6BFE60}" presName="rootComposite" presStyleCnt="0"/>
      <dgm:spPr/>
    </dgm:pt>
    <dgm:pt modelId="{F838FD5F-8A77-44DF-97B5-97496C123B3B}" type="pres">
      <dgm:prSet presAssocID="{0805F8BF-07FB-4CA6-940E-49E03D6BFE60}" presName="rootText" presStyleLbl="node3" presStyleIdx="3" presStyleCnt="10" custScaleX="58781" custScaleY="334601">
        <dgm:presLayoutVars>
          <dgm:chPref val="3"/>
        </dgm:presLayoutVars>
      </dgm:prSet>
      <dgm:spPr/>
    </dgm:pt>
    <dgm:pt modelId="{CA077814-736E-4DF3-90CA-BB67CA87047C}" type="pres">
      <dgm:prSet presAssocID="{0805F8BF-07FB-4CA6-940E-49E03D6BFE60}" presName="rootConnector" presStyleLbl="node3" presStyleIdx="3" presStyleCnt="10"/>
      <dgm:spPr/>
    </dgm:pt>
    <dgm:pt modelId="{166B2049-8713-45C1-9F4F-68B82029C944}" type="pres">
      <dgm:prSet presAssocID="{0805F8BF-07FB-4CA6-940E-49E03D6BFE60}" presName="hierChild4" presStyleCnt="0"/>
      <dgm:spPr/>
    </dgm:pt>
    <dgm:pt modelId="{E07CF1C6-EE7B-4A93-BE5F-9EBBF960A1AB}" type="pres">
      <dgm:prSet presAssocID="{0805F8BF-07FB-4CA6-940E-49E03D6BFE60}" presName="hierChild5" presStyleCnt="0"/>
      <dgm:spPr/>
    </dgm:pt>
    <dgm:pt modelId="{512F3615-A921-44F9-A534-F062180C4F65}" type="pres">
      <dgm:prSet presAssocID="{11D1A8B6-B047-4A53-ABAB-B215F2E34D5D}" presName="Name35" presStyleLbl="parChTrans1D3" presStyleIdx="4" presStyleCnt="10"/>
      <dgm:spPr/>
    </dgm:pt>
    <dgm:pt modelId="{F276993A-E075-43D2-B232-DFB9BA6670AF}" type="pres">
      <dgm:prSet presAssocID="{322B6D85-249B-4DF0-865F-5F89C1091F00}" presName="hierRoot2" presStyleCnt="0">
        <dgm:presLayoutVars>
          <dgm:hierBranch/>
        </dgm:presLayoutVars>
      </dgm:prSet>
      <dgm:spPr/>
    </dgm:pt>
    <dgm:pt modelId="{8E1F5AAB-7340-441C-AB13-5B5A17544ED1}" type="pres">
      <dgm:prSet presAssocID="{322B6D85-249B-4DF0-865F-5F89C1091F00}" presName="rootComposite" presStyleCnt="0"/>
      <dgm:spPr/>
    </dgm:pt>
    <dgm:pt modelId="{CB9A148A-1BE1-4795-8CF7-AA34F1E7984E}" type="pres">
      <dgm:prSet presAssocID="{322B6D85-249B-4DF0-865F-5F89C1091F00}" presName="rootText" presStyleLbl="node3" presStyleIdx="4" presStyleCnt="10" custScaleX="57772" custScaleY="328854">
        <dgm:presLayoutVars>
          <dgm:chPref val="3"/>
        </dgm:presLayoutVars>
      </dgm:prSet>
      <dgm:spPr/>
    </dgm:pt>
    <dgm:pt modelId="{202958E8-FE75-4754-B941-F46D9BB8098B}" type="pres">
      <dgm:prSet presAssocID="{322B6D85-249B-4DF0-865F-5F89C1091F00}" presName="rootConnector" presStyleLbl="node3" presStyleIdx="4" presStyleCnt="10"/>
      <dgm:spPr/>
    </dgm:pt>
    <dgm:pt modelId="{C9326321-12EC-4BB0-8017-2A5185BED15F}" type="pres">
      <dgm:prSet presAssocID="{322B6D85-249B-4DF0-865F-5F89C1091F00}" presName="hierChild4" presStyleCnt="0"/>
      <dgm:spPr/>
    </dgm:pt>
    <dgm:pt modelId="{41029374-13F0-42E4-81FA-7CBF9DDE096D}" type="pres">
      <dgm:prSet presAssocID="{322B6D85-249B-4DF0-865F-5F89C1091F00}" presName="hierChild5" presStyleCnt="0"/>
      <dgm:spPr/>
    </dgm:pt>
    <dgm:pt modelId="{DCDF80F4-2648-47B9-9A05-232D9D488DE7}" type="pres">
      <dgm:prSet presAssocID="{50CA4D02-DCE6-4090-B5E5-15910FAF49E6}" presName="hierChild5" presStyleCnt="0"/>
      <dgm:spPr/>
    </dgm:pt>
    <dgm:pt modelId="{1379D311-C12C-46E6-BAB1-BCDFADAE2F15}" type="pres">
      <dgm:prSet presAssocID="{6971A908-6E1F-421A-9B73-FBEC7221F6A6}" presName="Name37" presStyleLbl="parChTrans1D2" presStyleIdx="2" presStyleCnt="4"/>
      <dgm:spPr/>
    </dgm:pt>
    <dgm:pt modelId="{2D770719-D190-45FA-8B2D-39816B455BB2}" type="pres">
      <dgm:prSet presAssocID="{823D5680-4953-42BE-835E-A0DB890C89B3}" presName="hierRoot2" presStyleCnt="0">
        <dgm:presLayoutVars>
          <dgm:hierBranch/>
        </dgm:presLayoutVars>
      </dgm:prSet>
      <dgm:spPr/>
    </dgm:pt>
    <dgm:pt modelId="{5396D4F2-9A07-4329-8B32-B44800660C93}" type="pres">
      <dgm:prSet presAssocID="{823D5680-4953-42BE-835E-A0DB890C89B3}" presName="rootComposite" presStyleCnt="0"/>
      <dgm:spPr/>
    </dgm:pt>
    <dgm:pt modelId="{0336D81D-F331-4506-B34D-1DD31A246F08}" type="pres">
      <dgm:prSet presAssocID="{823D5680-4953-42BE-835E-A0DB890C89B3}" presName="rootText" presStyleLbl="node2" presStyleIdx="2" presStyleCnt="4" custScaleX="174895">
        <dgm:presLayoutVars>
          <dgm:chPref val="3"/>
        </dgm:presLayoutVars>
      </dgm:prSet>
      <dgm:spPr/>
    </dgm:pt>
    <dgm:pt modelId="{EDD99F89-07CA-479B-8936-AFECD364417E}" type="pres">
      <dgm:prSet presAssocID="{823D5680-4953-42BE-835E-A0DB890C89B3}" presName="rootConnector" presStyleLbl="node2" presStyleIdx="2" presStyleCnt="4"/>
      <dgm:spPr/>
    </dgm:pt>
    <dgm:pt modelId="{F242D643-1CBD-4D7D-A0B3-DB66B8B12130}" type="pres">
      <dgm:prSet presAssocID="{823D5680-4953-42BE-835E-A0DB890C89B3}" presName="hierChild4" presStyleCnt="0"/>
      <dgm:spPr/>
    </dgm:pt>
    <dgm:pt modelId="{45FC56D8-0384-4BC7-88D1-B8CDAD5F4D0B}" type="pres">
      <dgm:prSet presAssocID="{C09FA8B4-0F14-4157-B100-9FF7F64E72AA}" presName="Name35" presStyleLbl="parChTrans1D3" presStyleIdx="5" presStyleCnt="10"/>
      <dgm:spPr/>
    </dgm:pt>
    <dgm:pt modelId="{B18E73B6-D273-4A31-81BC-1494BF57E0B9}" type="pres">
      <dgm:prSet presAssocID="{3D70BAC2-80BD-473F-AE1C-EB48A069FFBE}" presName="hierRoot2" presStyleCnt="0">
        <dgm:presLayoutVars>
          <dgm:hierBranch val="init"/>
        </dgm:presLayoutVars>
      </dgm:prSet>
      <dgm:spPr/>
    </dgm:pt>
    <dgm:pt modelId="{A2AD3449-B724-4EE9-8B37-AD08CA38978A}" type="pres">
      <dgm:prSet presAssocID="{3D70BAC2-80BD-473F-AE1C-EB48A069FFBE}" presName="rootComposite" presStyleCnt="0"/>
      <dgm:spPr/>
    </dgm:pt>
    <dgm:pt modelId="{39C07104-D7A9-470E-8181-731D1FA82F9B}" type="pres">
      <dgm:prSet presAssocID="{3D70BAC2-80BD-473F-AE1C-EB48A069FFBE}" presName="rootText" presStyleLbl="node3" presStyleIdx="5" presStyleCnt="10" custScaleX="58660" custScaleY="334779">
        <dgm:presLayoutVars>
          <dgm:chPref val="3"/>
        </dgm:presLayoutVars>
      </dgm:prSet>
      <dgm:spPr/>
    </dgm:pt>
    <dgm:pt modelId="{172AF738-CC45-4977-8C62-A304C7F3C447}" type="pres">
      <dgm:prSet presAssocID="{3D70BAC2-80BD-473F-AE1C-EB48A069FFBE}" presName="rootConnector" presStyleLbl="node3" presStyleIdx="5" presStyleCnt="10"/>
      <dgm:spPr/>
    </dgm:pt>
    <dgm:pt modelId="{88FB3D87-9E90-4359-A778-60E8E4F34A6E}" type="pres">
      <dgm:prSet presAssocID="{3D70BAC2-80BD-473F-AE1C-EB48A069FFBE}" presName="hierChild4" presStyleCnt="0"/>
      <dgm:spPr/>
    </dgm:pt>
    <dgm:pt modelId="{C33AF831-4A6A-4B7E-9789-A49CFCDB489E}" type="pres">
      <dgm:prSet presAssocID="{3D70BAC2-80BD-473F-AE1C-EB48A069FFBE}" presName="hierChild5" presStyleCnt="0"/>
      <dgm:spPr/>
    </dgm:pt>
    <dgm:pt modelId="{1F9F4B8B-E0E8-47B4-AE23-D595E7E335E7}" type="pres">
      <dgm:prSet presAssocID="{9CD65085-DC76-4039-BDAD-88B2BC470994}" presName="Name35" presStyleLbl="parChTrans1D3" presStyleIdx="6" presStyleCnt="10"/>
      <dgm:spPr/>
    </dgm:pt>
    <dgm:pt modelId="{54945694-B977-4AF3-9E80-2BD8DFC02383}" type="pres">
      <dgm:prSet presAssocID="{963EA819-5977-4D25-8D00-48CBC1A81328}" presName="hierRoot2" presStyleCnt="0">
        <dgm:presLayoutVars>
          <dgm:hierBranch val="init"/>
        </dgm:presLayoutVars>
      </dgm:prSet>
      <dgm:spPr/>
    </dgm:pt>
    <dgm:pt modelId="{6E3D406F-B7F0-4076-8F8C-180713776FFD}" type="pres">
      <dgm:prSet presAssocID="{963EA819-5977-4D25-8D00-48CBC1A81328}" presName="rootComposite" presStyleCnt="0"/>
      <dgm:spPr/>
    </dgm:pt>
    <dgm:pt modelId="{60837BE1-06D6-46EB-8329-A7A278763C42}" type="pres">
      <dgm:prSet presAssocID="{963EA819-5977-4D25-8D00-48CBC1A81328}" presName="rootText" presStyleLbl="node3" presStyleIdx="6" presStyleCnt="10" custScaleX="58660" custScaleY="334779">
        <dgm:presLayoutVars>
          <dgm:chPref val="3"/>
        </dgm:presLayoutVars>
      </dgm:prSet>
      <dgm:spPr/>
    </dgm:pt>
    <dgm:pt modelId="{D919D31C-28B8-413B-BF5B-ABAFAC29BF95}" type="pres">
      <dgm:prSet presAssocID="{963EA819-5977-4D25-8D00-48CBC1A81328}" presName="rootConnector" presStyleLbl="node3" presStyleIdx="6" presStyleCnt="10"/>
      <dgm:spPr/>
    </dgm:pt>
    <dgm:pt modelId="{5F5DE4E3-55D8-4D26-A49A-5CEB0FFA9570}" type="pres">
      <dgm:prSet presAssocID="{963EA819-5977-4D25-8D00-48CBC1A81328}" presName="hierChild4" presStyleCnt="0"/>
      <dgm:spPr/>
    </dgm:pt>
    <dgm:pt modelId="{D008CB76-6F08-4794-ABEA-9E9025969C1B}" type="pres">
      <dgm:prSet presAssocID="{963EA819-5977-4D25-8D00-48CBC1A81328}" presName="hierChild5" presStyleCnt="0"/>
      <dgm:spPr/>
    </dgm:pt>
    <dgm:pt modelId="{5F016837-D4EA-475C-9E28-33521376223C}" type="pres">
      <dgm:prSet presAssocID="{823D5680-4953-42BE-835E-A0DB890C89B3}" presName="hierChild5" presStyleCnt="0"/>
      <dgm:spPr/>
    </dgm:pt>
    <dgm:pt modelId="{3C2C6F13-08ED-4110-BD75-CE131E23AD92}" type="pres">
      <dgm:prSet presAssocID="{604D66E6-A1F4-459D-A98A-B81EE5555036}" presName="Name37" presStyleLbl="parChTrans1D2" presStyleIdx="3" presStyleCnt="4"/>
      <dgm:spPr/>
    </dgm:pt>
    <dgm:pt modelId="{40DBE330-04D0-40B0-B842-E5F9FF1D2232}" type="pres">
      <dgm:prSet presAssocID="{AE2A256D-071A-4587-B2A9-05BC4E0B09E4}" presName="hierRoot2" presStyleCnt="0">
        <dgm:presLayoutVars>
          <dgm:hierBranch/>
        </dgm:presLayoutVars>
      </dgm:prSet>
      <dgm:spPr/>
    </dgm:pt>
    <dgm:pt modelId="{2CFA066A-37C9-412C-A461-D3B1C6B63F46}" type="pres">
      <dgm:prSet presAssocID="{AE2A256D-071A-4587-B2A9-05BC4E0B09E4}" presName="rootComposite" presStyleCnt="0"/>
      <dgm:spPr/>
    </dgm:pt>
    <dgm:pt modelId="{BB68C8FC-4B83-476B-A34F-68CF48EAB331}" type="pres">
      <dgm:prSet presAssocID="{AE2A256D-071A-4587-B2A9-05BC4E0B09E4}" presName="rootText" presStyleLbl="node2" presStyleIdx="3" presStyleCnt="4" custScaleX="210902">
        <dgm:presLayoutVars>
          <dgm:chPref val="3"/>
        </dgm:presLayoutVars>
      </dgm:prSet>
      <dgm:spPr/>
    </dgm:pt>
    <dgm:pt modelId="{06EE9648-92F0-4E5E-86A6-43A14151B90D}" type="pres">
      <dgm:prSet presAssocID="{AE2A256D-071A-4587-B2A9-05BC4E0B09E4}" presName="rootConnector" presStyleLbl="node2" presStyleIdx="3" presStyleCnt="4"/>
      <dgm:spPr/>
    </dgm:pt>
    <dgm:pt modelId="{BB4A07C4-4550-4A73-9DD1-F2EE7E2BA937}" type="pres">
      <dgm:prSet presAssocID="{AE2A256D-071A-4587-B2A9-05BC4E0B09E4}" presName="hierChild4" presStyleCnt="0"/>
      <dgm:spPr/>
    </dgm:pt>
    <dgm:pt modelId="{E27EDD63-98EA-4FFD-B8FD-28FB50B238FA}" type="pres">
      <dgm:prSet presAssocID="{0C16D173-4CB6-4D4E-BAAE-8BA1CFE40126}" presName="Name35" presStyleLbl="parChTrans1D3" presStyleIdx="7" presStyleCnt="10"/>
      <dgm:spPr/>
    </dgm:pt>
    <dgm:pt modelId="{37084E51-E319-40A0-8A7B-E96BBC4B73DD}" type="pres">
      <dgm:prSet presAssocID="{48B39127-8493-4B9B-A79D-DE61D6944A6C}" presName="hierRoot2" presStyleCnt="0">
        <dgm:presLayoutVars>
          <dgm:hierBranch val="init"/>
        </dgm:presLayoutVars>
      </dgm:prSet>
      <dgm:spPr/>
    </dgm:pt>
    <dgm:pt modelId="{86E117FD-5289-4241-8BE0-6F4842AE7933}" type="pres">
      <dgm:prSet presAssocID="{48B39127-8493-4B9B-A79D-DE61D6944A6C}" presName="rootComposite" presStyleCnt="0"/>
      <dgm:spPr/>
    </dgm:pt>
    <dgm:pt modelId="{394EC105-1E79-4AF0-ADA2-5664F268EE50}" type="pres">
      <dgm:prSet presAssocID="{48B39127-8493-4B9B-A79D-DE61D6944A6C}" presName="rootText" presStyleLbl="node3" presStyleIdx="7" presStyleCnt="10" custScaleX="58660" custScaleY="334779" custLinFactNeighborX="2731" custLinFactNeighborY="1821">
        <dgm:presLayoutVars>
          <dgm:chPref val="3"/>
        </dgm:presLayoutVars>
      </dgm:prSet>
      <dgm:spPr/>
    </dgm:pt>
    <dgm:pt modelId="{2A20FF90-92D4-480C-BEFB-B99580E51376}" type="pres">
      <dgm:prSet presAssocID="{48B39127-8493-4B9B-A79D-DE61D6944A6C}" presName="rootConnector" presStyleLbl="node3" presStyleIdx="7" presStyleCnt="10"/>
      <dgm:spPr/>
    </dgm:pt>
    <dgm:pt modelId="{FC1C8240-7E0E-49C9-ADCC-C5ACDBE14AFF}" type="pres">
      <dgm:prSet presAssocID="{48B39127-8493-4B9B-A79D-DE61D6944A6C}" presName="hierChild4" presStyleCnt="0"/>
      <dgm:spPr/>
    </dgm:pt>
    <dgm:pt modelId="{05259F73-68DB-4537-8C5B-6A9F12E5643E}" type="pres">
      <dgm:prSet presAssocID="{48B39127-8493-4B9B-A79D-DE61D6944A6C}" presName="hierChild5" presStyleCnt="0"/>
      <dgm:spPr/>
    </dgm:pt>
    <dgm:pt modelId="{71E1EEE4-A8C7-4D3B-A3B4-C92F024B700B}" type="pres">
      <dgm:prSet presAssocID="{9EE955A2-9224-40E5-826D-DB046ACA349B}" presName="Name35" presStyleLbl="parChTrans1D3" presStyleIdx="8" presStyleCnt="10"/>
      <dgm:spPr/>
    </dgm:pt>
    <dgm:pt modelId="{3E66F04C-F711-44A6-A3E3-266FEB66EF41}" type="pres">
      <dgm:prSet presAssocID="{04418F1F-42A9-4072-91A8-99D54B1F9D89}" presName="hierRoot2" presStyleCnt="0">
        <dgm:presLayoutVars>
          <dgm:hierBranch val="init"/>
        </dgm:presLayoutVars>
      </dgm:prSet>
      <dgm:spPr/>
    </dgm:pt>
    <dgm:pt modelId="{EBA0D06D-9C4E-4E54-892D-A9CCB5C96647}" type="pres">
      <dgm:prSet presAssocID="{04418F1F-42A9-4072-91A8-99D54B1F9D89}" presName="rootComposite" presStyleCnt="0"/>
      <dgm:spPr/>
    </dgm:pt>
    <dgm:pt modelId="{4D5DA13C-2849-470C-8BCD-F86F9AD44D76}" type="pres">
      <dgm:prSet presAssocID="{04418F1F-42A9-4072-91A8-99D54B1F9D89}" presName="rootText" presStyleLbl="node3" presStyleIdx="8" presStyleCnt="10" custScaleX="58660" custScaleY="334779">
        <dgm:presLayoutVars>
          <dgm:chPref val="3"/>
        </dgm:presLayoutVars>
      </dgm:prSet>
      <dgm:spPr/>
    </dgm:pt>
    <dgm:pt modelId="{06325B98-8ECD-4E97-BF88-92E47C8CA855}" type="pres">
      <dgm:prSet presAssocID="{04418F1F-42A9-4072-91A8-99D54B1F9D89}" presName="rootConnector" presStyleLbl="node3" presStyleIdx="8" presStyleCnt="10"/>
      <dgm:spPr/>
    </dgm:pt>
    <dgm:pt modelId="{89A54045-8627-4DC4-97FE-644B35EAD383}" type="pres">
      <dgm:prSet presAssocID="{04418F1F-42A9-4072-91A8-99D54B1F9D89}" presName="hierChild4" presStyleCnt="0"/>
      <dgm:spPr/>
    </dgm:pt>
    <dgm:pt modelId="{EADE25F0-E468-4D13-A8A1-40D4EB469825}" type="pres">
      <dgm:prSet presAssocID="{04418F1F-42A9-4072-91A8-99D54B1F9D89}" presName="hierChild5" presStyleCnt="0"/>
      <dgm:spPr/>
    </dgm:pt>
    <dgm:pt modelId="{7B45A141-84AE-4E78-85CD-F74C99118829}" type="pres">
      <dgm:prSet presAssocID="{463AEDF4-6056-4923-9F66-099D1A83E3FB}" presName="Name35" presStyleLbl="parChTrans1D3" presStyleIdx="9" presStyleCnt="10"/>
      <dgm:spPr/>
    </dgm:pt>
    <dgm:pt modelId="{91B52DB6-0A19-44CD-99D2-CE5EFB20B971}" type="pres">
      <dgm:prSet presAssocID="{223BE13D-9B67-46CF-983B-9CD63725F879}" presName="hierRoot2" presStyleCnt="0">
        <dgm:presLayoutVars>
          <dgm:hierBranch val="init"/>
        </dgm:presLayoutVars>
      </dgm:prSet>
      <dgm:spPr/>
    </dgm:pt>
    <dgm:pt modelId="{B55A0F88-0916-49AE-9B4E-D70141CE6DE2}" type="pres">
      <dgm:prSet presAssocID="{223BE13D-9B67-46CF-983B-9CD63725F879}" presName="rootComposite" presStyleCnt="0"/>
      <dgm:spPr/>
    </dgm:pt>
    <dgm:pt modelId="{14C71020-8B93-47D9-B781-A478F1826BF9}" type="pres">
      <dgm:prSet presAssocID="{223BE13D-9B67-46CF-983B-9CD63725F879}" presName="rootText" presStyleLbl="node3" presStyleIdx="9" presStyleCnt="10" custScaleX="58660" custScaleY="334779">
        <dgm:presLayoutVars>
          <dgm:chPref val="3"/>
        </dgm:presLayoutVars>
      </dgm:prSet>
      <dgm:spPr/>
    </dgm:pt>
    <dgm:pt modelId="{D528E98B-C513-4745-87CA-B0190984AE96}" type="pres">
      <dgm:prSet presAssocID="{223BE13D-9B67-46CF-983B-9CD63725F879}" presName="rootConnector" presStyleLbl="node3" presStyleIdx="9" presStyleCnt="10"/>
      <dgm:spPr/>
    </dgm:pt>
    <dgm:pt modelId="{A4AF5ABF-5AD7-4F20-AC08-6C5CDB7D7889}" type="pres">
      <dgm:prSet presAssocID="{223BE13D-9B67-46CF-983B-9CD63725F879}" presName="hierChild4" presStyleCnt="0"/>
      <dgm:spPr/>
    </dgm:pt>
    <dgm:pt modelId="{BFC62DD5-68ED-4641-AAA1-237E32A5CB61}" type="pres">
      <dgm:prSet presAssocID="{223BE13D-9B67-46CF-983B-9CD63725F879}" presName="hierChild5" presStyleCnt="0"/>
      <dgm:spPr/>
    </dgm:pt>
    <dgm:pt modelId="{E41EB313-2A10-4BF9-8792-BF30D7175351}" type="pres">
      <dgm:prSet presAssocID="{AE2A256D-071A-4587-B2A9-05BC4E0B09E4}" presName="hierChild5" presStyleCnt="0"/>
      <dgm:spPr/>
    </dgm:pt>
    <dgm:pt modelId="{ED9C2696-F6AB-415D-8C01-B9080A39DD7C}" type="pres">
      <dgm:prSet presAssocID="{E26C0277-5678-4901-9835-94B2A305BC36}" presName="hierChild3" presStyleCnt="0"/>
      <dgm:spPr/>
    </dgm:pt>
  </dgm:ptLst>
  <dgm:cxnLst>
    <dgm:cxn modelId="{416FE103-93FE-4367-A432-69BC07C173C6}" type="presOf" srcId="{48B39127-8493-4B9B-A79D-DE61D6944A6C}" destId="{2A20FF90-92D4-480C-BEFB-B99580E51376}" srcOrd="1" destOrd="0" presId="urn:microsoft.com/office/officeart/2005/8/layout/orgChart1"/>
    <dgm:cxn modelId="{23F35106-318E-4FA2-9E58-FACBC1066986}" srcId="{50CA4D02-DCE6-4090-B5E5-15910FAF49E6}" destId="{322B6D85-249B-4DF0-865F-5F89C1091F00}" srcOrd="2" destOrd="0" parTransId="{11D1A8B6-B047-4A53-ABAB-B215F2E34D5D}" sibTransId="{BC207263-B627-4C57-983E-9880267A8498}"/>
    <dgm:cxn modelId="{37901D09-D73C-402C-ACC2-F876FAA6D1B0}" type="presOf" srcId="{48B39127-8493-4B9B-A79D-DE61D6944A6C}" destId="{394EC105-1E79-4AF0-ADA2-5664F268EE50}" srcOrd="0" destOrd="0" presId="urn:microsoft.com/office/officeart/2005/8/layout/orgChart1"/>
    <dgm:cxn modelId="{771EAC17-AC7F-449B-B395-DF29EC694B89}" srcId="{AE2A256D-071A-4587-B2A9-05BC4E0B09E4}" destId="{04418F1F-42A9-4072-91A8-99D54B1F9D89}" srcOrd="1" destOrd="0" parTransId="{9EE955A2-9224-40E5-826D-DB046ACA349B}" sibTransId="{FF721FBB-0C88-4240-911D-2A6D4A50F906}"/>
    <dgm:cxn modelId="{274A8619-E327-47C1-9C28-AEAC2DBC2A70}" srcId="{E941F929-866D-4C01-A5C1-01E42B207EF4}" destId="{239FC2E5-6E3C-4A65-B5BA-51EE7CDC1A72}" srcOrd="0" destOrd="0" parTransId="{8AC3CF20-9D8E-46B1-86EB-C0F1C80A861F}" sibTransId="{6B361715-2280-45A8-94DA-99169C587746}"/>
    <dgm:cxn modelId="{08E56B20-B6E0-45A1-A1C3-6B03FC9FD62C}" type="presOf" srcId="{50CA4D02-DCE6-4090-B5E5-15910FAF49E6}" destId="{AE991852-909C-410A-BB04-25079FCE7AC7}" srcOrd="0" destOrd="0" presId="urn:microsoft.com/office/officeart/2005/8/layout/orgChart1"/>
    <dgm:cxn modelId="{E1D8DF20-494A-4BE4-AF8F-F995B76D43F6}" type="presOf" srcId="{0805F8BF-07FB-4CA6-940E-49E03D6BFE60}" destId="{CA077814-736E-4DF3-90CA-BB67CA87047C}" srcOrd="1" destOrd="0" presId="urn:microsoft.com/office/officeart/2005/8/layout/orgChart1"/>
    <dgm:cxn modelId="{638CA021-28E0-4A62-9D8E-2B5E8A71CF0F}" type="presOf" srcId="{823D5680-4953-42BE-835E-A0DB890C89B3}" destId="{EDD99F89-07CA-479B-8936-AFECD364417E}" srcOrd="1" destOrd="0" presId="urn:microsoft.com/office/officeart/2005/8/layout/orgChart1"/>
    <dgm:cxn modelId="{07B10723-A41A-4ADB-BA11-45C810224E3D}" type="presOf" srcId="{11D1A8B6-B047-4A53-ABAB-B215F2E34D5D}" destId="{512F3615-A921-44F9-A534-F062180C4F65}" srcOrd="0" destOrd="0" presId="urn:microsoft.com/office/officeart/2005/8/layout/orgChart1"/>
    <dgm:cxn modelId="{29C05232-750B-46A0-8626-861CB79C72F6}" srcId="{E26C0277-5678-4901-9835-94B2A305BC36}" destId="{50CA4D02-DCE6-4090-B5E5-15910FAF49E6}" srcOrd="1" destOrd="0" parTransId="{90D6C21D-D803-4352-8716-341162645C88}" sibTransId="{86321BE9-ACC5-4F8A-81CD-4AA8E2873BF2}"/>
    <dgm:cxn modelId="{ADAE6F36-759F-41EB-A8BA-24ADA3C162CA}" type="presOf" srcId="{322B6D85-249B-4DF0-865F-5F89C1091F00}" destId="{202958E8-FE75-4754-B941-F46D9BB8098B}" srcOrd="1" destOrd="0" presId="urn:microsoft.com/office/officeart/2005/8/layout/orgChart1"/>
    <dgm:cxn modelId="{4C9C5E38-674E-4617-91E9-57E66DF48246}" type="presOf" srcId="{6971A908-6E1F-421A-9B73-FBEC7221F6A6}" destId="{1379D311-C12C-46E6-BAB1-BCDFADAE2F15}" srcOrd="0" destOrd="0" presId="urn:microsoft.com/office/officeart/2005/8/layout/orgChart1"/>
    <dgm:cxn modelId="{D8DECA3B-8095-4C6B-B751-64EA35873CFD}" type="presOf" srcId="{76B2790C-FE1D-4C1B-90A3-73CF5D8F7E76}" destId="{DD478660-F33D-45C2-8447-AAF533378C29}" srcOrd="1" destOrd="0" presId="urn:microsoft.com/office/officeart/2005/8/layout/orgChart1"/>
    <dgm:cxn modelId="{73B7D53D-DDCC-4A21-B8CB-F37296C4AB00}" type="presOf" srcId="{19988F6A-82D5-42CF-B020-1BD8E6F2B580}" destId="{1AD3AAAF-C950-469B-A653-974E47911D44}" srcOrd="0" destOrd="0" presId="urn:microsoft.com/office/officeart/2005/8/layout/orgChart1"/>
    <dgm:cxn modelId="{35870B40-1463-4BB7-B578-FDA4C582D1BB}" type="presOf" srcId="{239FC2E5-6E3C-4A65-B5BA-51EE7CDC1A72}" destId="{78C7ED9C-0798-4438-A68F-21651ED4DC74}" srcOrd="1" destOrd="0" presId="urn:microsoft.com/office/officeart/2005/8/layout/orgChart1"/>
    <dgm:cxn modelId="{05BA8A5D-7F48-494B-BD8C-B0B4D0AD5697}" srcId="{823D5680-4953-42BE-835E-A0DB890C89B3}" destId="{963EA819-5977-4D25-8D00-48CBC1A81328}" srcOrd="1" destOrd="0" parTransId="{9CD65085-DC76-4039-BDAD-88B2BC470994}" sibTransId="{2BB87253-4A99-4FBC-984F-D94DB8B7B4C1}"/>
    <dgm:cxn modelId="{E565ED45-E647-4FA0-ABFE-24CAA2FC798B}" type="presOf" srcId="{AE2A256D-071A-4587-B2A9-05BC4E0B09E4}" destId="{06EE9648-92F0-4E5E-86A6-43A14151B90D}" srcOrd="1" destOrd="0" presId="urn:microsoft.com/office/officeart/2005/8/layout/orgChart1"/>
    <dgm:cxn modelId="{61A5B566-8F84-4C74-9A70-2B87D46ADF9F}" type="presOf" srcId="{C09FA8B4-0F14-4157-B100-9FF7F64E72AA}" destId="{45FC56D8-0384-4BC7-88D1-B8CDAD5F4D0B}" srcOrd="0" destOrd="0" presId="urn:microsoft.com/office/officeart/2005/8/layout/orgChart1"/>
    <dgm:cxn modelId="{4377504C-0B5B-4648-B5F7-E185A3A465B4}" type="presOf" srcId="{823D5680-4953-42BE-835E-A0DB890C89B3}" destId="{0336D81D-F331-4506-B34D-1DD31A246F08}" srcOrd="0" destOrd="0" presId="urn:microsoft.com/office/officeart/2005/8/layout/orgChart1"/>
    <dgm:cxn modelId="{D9C5806C-4D29-4132-9329-4ACEAF9A463B}" type="presOf" srcId="{5F5C6A09-F851-43D0-B0B5-3940FC9479F9}" destId="{1066B452-7CC7-4C1A-95FA-50D7729D1472}" srcOrd="0" destOrd="0" presId="urn:microsoft.com/office/officeart/2005/8/layout/orgChart1"/>
    <dgm:cxn modelId="{3B44F352-192B-4413-B0E9-8EBDB7FAA15B}" srcId="{E941F929-866D-4C01-A5C1-01E42B207EF4}" destId="{829CB0A4-9B14-4AE3-9903-64AE8C269056}" srcOrd="1" destOrd="0" parTransId="{086B797E-F250-43FA-8A45-5B5166B4D9B1}" sibTransId="{3BAB68CF-2E6A-46E6-8260-00AB8E2B8964}"/>
    <dgm:cxn modelId="{7CA00473-A7A5-4F76-9A0D-501805225DBA}" srcId="{E26C0277-5678-4901-9835-94B2A305BC36}" destId="{E941F929-866D-4C01-A5C1-01E42B207EF4}" srcOrd="0" destOrd="0" parTransId="{CD667B86-2405-4EA4-B088-A7E9FDD6CCEE}" sibTransId="{8B385E36-6119-4E30-92EE-3E365A775019}"/>
    <dgm:cxn modelId="{668B1F74-9557-46BE-871F-85B99A70D466}" type="presOf" srcId="{AE2A256D-071A-4587-B2A9-05BC4E0B09E4}" destId="{BB68C8FC-4B83-476B-A34F-68CF48EAB331}" srcOrd="0" destOrd="0" presId="urn:microsoft.com/office/officeart/2005/8/layout/orgChart1"/>
    <dgm:cxn modelId="{A3A66376-631D-45BC-BC50-2EB73C993E06}" type="presOf" srcId="{50CA4D02-DCE6-4090-B5E5-15910FAF49E6}" destId="{E59D8F26-3DF8-463D-A040-351D0633F25B}" srcOrd="1" destOrd="0" presId="urn:microsoft.com/office/officeart/2005/8/layout/orgChart1"/>
    <dgm:cxn modelId="{A412AD57-C797-40B1-9830-678F68F58218}" type="presOf" srcId="{76B2790C-FE1D-4C1B-90A3-73CF5D8F7E76}" destId="{1EB4917F-7CA3-410D-AB33-B4ED4E7C474C}" srcOrd="0" destOrd="0" presId="urn:microsoft.com/office/officeart/2005/8/layout/orgChart1"/>
    <dgm:cxn modelId="{E17A7759-2B47-446A-BD3F-5CE051D4BE22}" srcId="{823D5680-4953-42BE-835E-A0DB890C89B3}" destId="{3D70BAC2-80BD-473F-AE1C-EB48A069FFBE}" srcOrd="0" destOrd="0" parTransId="{C09FA8B4-0F14-4157-B100-9FF7F64E72AA}" sibTransId="{F0366D59-7EE9-4E34-8D70-8B6B8043534A}"/>
    <dgm:cxn modelId="{6AB2527C-58F7-4E50-937F-AD4C6355F150}" type="presOf" srcId="{E941F929-866D-4C01-A5C1-01E42B207EF4}" destId="{BF97E06E-51DF-4122-A659-0C2ABA87F2BC}" srcOrd="0" destOrd="0" presId="urn:microsoft.com/office/officeart/2005/8/layout/orgChart1"/>
    <dgm:cxn modelId="{1AFFBC80-5BE4-4423-99AA-0694A06F1F72}" type="presOf" srcId="{0C16D173-4CB6-4D4E-BAAE-8BA1CFE40126}" destId="{E27EDD63-98EA-4FFD-B8FD-28FB50B238FA}" srcOrd="0" destOrd="0" presId="urn:microsoft.com/office/officeart/2005/8/layout/orgChart1"/>
    <dgm:cxn modelId="{B9780982-85C2-4D62-8182-0ADF8E2CBBF4}" type="presOf" srcId="{E26C0277-5678-4901-9835-94B2A305BC36}" destId="{B9B60722-5740-4D74-A322-A42C9A579747}" srcOrd="1" destOrd="0" presId="urn:microsoft.com/office/officeart/2005/8/layout/orgChart1"/>
    <dgm:cxn modelId="{67DD2082-0DAF-425C-B7B9-CE17A969BD3D}" type="presOf" srcId="{9CD65085-DC76-4039-BDAD-88B2BC470994}" destId="{1F9F4B8B-E0E8-47B4-AE23-D595E7E335E7}" srcOrd="0" destOrd="0" presId="urn:microsoft.com/office/officeart/2005/8/layout/orgChart1"/>
    <dgm:cxn modelId="{0535ED82-102E-4550-87DE-29D887F1BB33}" type="presOf" srcId="{3D70BAC2-80BD-473F-AE1C-EB48A069FFBE}" destId="{172AF738-CC45-4977-8C62-A304C7F3C447}" srcOrd="1" destOrd="0" presId="urn:microsoft.com/office/officeart/2005/8/layout/orgChart1"/>
    <dgm:cxn modelId="{D119CD84-494F-4B36-9732-D240127440F9}" type="presOf" srcId="{322B6D85-249B-4DF0-865F-5F89C1091F00}" destId="{CB9A148A-1BE1-4795-8CF7-AA34F1E7984E}" srcOrd="0" destOrd="0" presId="urn:microsoft.com/office/officeart/2005/8/layout/orgChart1"/>
    <dgm:cxn modelId="{50766686-7D41-4BCF-A6C9-82AEBA88361C}" type="presOf" srcId="{04418F1F-42A9-4072-91A8-99D54B1F9D89}" destId="{06325B98-8ECD-4E97-BF88-92E47C8CA855}" srcOrd="1" destOrd="0" presId="urn:microsoft.com/office/officeart/2005/8/layout/orgChart1"/>
    <dgm:cxn modelId="{51779C9B-6D66-4B8A-A6B0-3863773A9CA2}" type="presOf" srcId="{90D6C21D-D803-4352-8716-341162645C88}" destId="{5E9F43F3-4388-4171-8048-3ED8D430CF0F}" srcOrd="0" destOrd="0" presId="urn:microsoft.com/office/officeart/2005/8/layout/orgChart1"/>
    <dgm:cxn modelId="{109A459E-5D3B-48FF-A5FF-B0ECAA9C0F0A}" srcId="{19988F6A-82D5-42CF-B020-1BD8E6F2B580}" destId="{E26C0277-5678-4901-9835-94B2A305BC36}" srcOrd="0" destOrd="0" parTransId="{12B8D452-6B9A-49FC-B714-59E2567635AE}" sibTransId="{E3A5E18F-9E17-4B5F-93C6-CA83DC006284}"/>
    <dgm:cxn modelId="{8015C89F-863F-4C3A-8671-BC1C310916DE}" type="presOf" srcId="{239FC2E5-6E3C-4A65-B5BA-51EE7CDC1A72}" destId="{9D91B720-CBDA-4D9F-A4B2-86370385BB1F}" srcOrd="0" destOrd="0" presId="urn:microsoft.com/office/officeart/2005/8/layout/orgChart1"/>
    <dgm:cxn modelId="{573B8EA2-E8BB-4D6A-AD8A-8FB28E1E4FE5}" type="presOf" srcId="{829CB0A4-9B14-4AE3-9903-64AE8C269056}" destId="{C1611FCE-9161-46B3-920F-8543C58242A4}" srcOrd="0" destOrd="0" presId="urn:microsoft.com/office/officeart/2005/8/layout/orgChart1"/>
    <dgm:cxn modelId="{846B69B8-9BCC-4A40-ABAF-C5AF801BCDE8}" type="presOf" srcId="{04418F1F-42A9-4072-91A8-99D54B1F9D89}" destId="{4D5DA13C-2849-470C-8BCD-F86F9AD44D76}" srcOrd="0" destOrd="0" presId="urn:microsoft.com/office/officeart/2005/8/layout/orgChart1"/>
    <dgm:cxn modelId="{E349D5B9-6730-4725-9746-E429D98B7D33}" type="presOf" srcId="{223BE13D-9B67-46CF-983B-9CD63725F879}" destId="{14C71020-8B93-47D9-B781-A478F1826BF9}" srcOrd="0" destOrd="0" presId="urn:microsoft.com/office/officeart/2005/8/layout/orgChart1"/>
    <dgm:cxn modelId="{C72F6ABD-5ED5-4DC0-B743-A29DFAB9EAB4}" type="presOf" srcId="{CD667B86-2405-4EA4-B088-A7E9FDD6CCEE}" destId="{7D2961FB-5677-4472-9D2C-618B9CBB04F8}" srcOrd="0" destOrd="0" presId="urn:microsoft.com/office/officeart/2005/8/layout/orgChart1"/>
    <dgm:cxn modelId="{1EAD73BF-81EF-40FC-AF9F-0FBA169D0E51}" type="presOf" srcId="{223BE13D-9B67-46CF-983B-9CD63725F879}" destId="{D528E98B-C513-4745-87CA-B0190984AE96}" srcOrd="1" destOrd="0" presId="urn:microsoft.com/office/officeart/2005/8/layout/orgChart1"/>
    <dgm:cxn modelId="{3B2D6BC1-7E2F-440D-9394-D845ACE9413C}" type="presOf" srcId="{E26C0277-5678-4901-9835-94B2A305BC36}" destId="{87724BC7-9521-45C9-9F62-8AEA2DD7DCE6}" srcOrd="0" destOrd="0" presId="urn:microsoft.com/office/officeart/2005/8/layout/orgChart1"/>
    <dgm:cxn modelId="{0BB2BEC5-B94B-40E9-81E0-EC3120DBB0B6}" type="presOf" srcId="{9EE955A2-9224-40E5-826D-DB046ACA349B}" destId="{71E1EEE4-A8C7-4D3B-A3B4-C92F024B700B}" srcOrd="0" destOrd="0" presId="urn:microsoft.com/office/officeart/2005/8/layout/orgChart1"/>
    <dgm:cxn modelId="{A974B5C6-E173-4942-A5FA-CA0147D53C1F}" type="presOf" srcId="{829CB0A4-9B14-4AE3-9903-64AE8C269056}" destId="{235E80DA-8ACC-4949-B0D2-CE80872A6280}" srcOrd="1" destOrd="0" presId="urn:microsoft.com/office/officeart/2005/8/layout/orgChart1"/>
    <dgm:cxn modelId="{1C0F81C9-8E28-4FE8-8D43-2AF6F9D203E8}" type="presOf" srcId="{604D66E6-A1F4-459D-A98A-B81EE5555036}" destId="{3C2C6F13-08ED-4110-BD75-CE131E23AD92}" srcOrd="0" destOrd="0" presId="urn:microsoft.com/office/officeart/2005/8/layout/orgChart1"/>
    <dgm:cxn modelId="{756705CD-1BCD-49AA-8F87-8D3F7460A09F}" type="presOf" srcId="{3D70BAC2-80BD-473F-AE1C-EB48A069FFBE}" destId="{39C07104-D7A9-470E-8181-731D1FA82F9B}" srcOrd="0" destOrd="0" presId="urn:microsoft.com/office/officeart/2005/8/layout/orgChart1"/>
    <dgm:cxn modelId="{B3A9FDD0-F60B-4CB8-BD6B-36B09B343BB3}" srcId="{50CA4D02-DCE6-4090-B5E5-15910FAF49E6}" destId="{76B2790C-FE1D-4C1B-90A3-73CF5D8F7E76}" srcOrd="0" destOrd="0" parTransId="{DB42750C-7935-44A3-871A-C3B7B2AC0B7C}" sibTransId="{B78304EC-44CE-46AA-84EB-0F1B63715600}"/>
    <dgm:cxn modelId="{965C8FD2-EC5C-4FA6-AFC7-1DA42B3A17B8}" type="presOf" srcId="{DB42750C-7935-44A3-871A-C3B7B2AC0B7C}" destId="{4B0868E8-5331-4BC3-AA02-86FB61269C3E}" srcOrd="0" destOrd="0" presId="urn:microsoft.com/office/officeart/2005/8/layout/orgChart1"/>
    <dgm:cxn modelId="{A65D44D3-FDDF-41D1-BDEB-F4F045C56D66}" type="presOf" srcId="{086B797E-F250-43FA-8A45-5B5166B4D9B1}" destId="{692DFFEE-5DFC-4270-99F0-E4462C5258D4}" srcOrd="0" destOrd="0" presId="urn:microsoft.com/office/officeart/2005/8/layout/orgChart1"/>
    <dgm:cxn modelId="{F32EDBDA-34C8-4B20-A697-D26A9846AFA7}" type="presOf" srcId="{E941F929-866D-4C01-A5C1-01E42B207EF4}" destId="{C95CF3C6-6932-4102-A4D9-BA8631B9E877}" srcOrd="1" destOrd="0" presId="urn:microsoft.com/office/officeart/2005/8/layout/orgChart1"/>
    <dgm:cxn modelId="{DC788FDE-5C24-42A6-829F-D1F744DC359F}" srcId="{AE2A256D-071A-4587-B2A9-05BC4E0B09E4}" destId="{48B39127-8493-4B9B-A79D-DE61D6944A6C}" srcOrd="0" destOrd="0" parTransId="{0C16D173-4CB6-4D4E-BAAE-8BA1CFE40126}" sibTransId="{EFF767DA-7A95-4421-94F5-3885F7646CD0}"/>
    <dgm:cxn modelId="{330A5DDF-54B9-415B-945D-B60955F8EB22}" srcId="{E26C0277-5678-4901-9835-94B2A305BC36}" destId="{823D5680-4953-42BE-835E-A0DB890C89B3}" srcOrd="2" destOrd="0" parTransId="{6971A908-6E1F-421A-9B73-FBEC7221F6A6}" sibTransId="{60C59659-2AAC-4290-A328-D60A02C9B826}"/>
    <dgm:cxn modelId="{B66AD8DF-77F6-4EED-8703-A7C826C53D64}" srcId="{E26C0277-5678-4901-9835-94B2A305BC36}" destId="{AE2A256D-071A-4587-B2A9-05BC4E0B09E4}" srcOrd="3" destOrd="0" parTransId="{604D66E6-A1F4-459D-A98A-B81EE5555036}" sibTransId="{7D58B632-CCD9-4D19-93C0-89C0CF675AEA}"/>
    <dgm:cxn modelId="{D2B348E8-3D4F-45B6-9D15-5783EE6F1916}" type="presOf" srcId="{463AEDF4-6056-4923-9F66-099D1A83E3FB}" destId="{7B45A141-84AE-4E78-85CD-F74C99118829}" srcOrd="0" destOrd="0" presId="urn:microsoft.com/office/officeart/2005/8/layout/orgChart1"/>
    <dgm:cxn modelId="{F1A861EC-4F2D-42F2-AB40-1365B0D76117}" type="presOf" srcId="{963EA819-5977-4D25-8D00-48CBC1A81328}" destId="{60837BE1-06D6-46EB-8329-A7A278763C42}" srcOrd="0" destOrd="0" presId="urn:microsoft.com/office/officeart/2005/8/layout/orgChart1"/>
    <dgm:cxn modelId="{52E0FCF2-F3F6-4CF2-9D21-34D8C41ABE75}" type="presOf" srcId="{8AC3CF20-9D8E-46B1-86EB-C0F1C80A861F}" destId="{C2CEFD75-89AA-45AF-8EF1-057A29C08D98}" srcOrd="0" destOrd="0" presId="urn:microsoft.com/office/officeart/2005/8/layout/orgChart1"/>
    <dgm:cxn modelId="{26330EF5-DF8F-4518-A260-246B38A34C15}" srcId="{50CA4D02-DCE6-4090-B5E5-15910FAF49E6}" destId="{0805F8BF-07FB-4CA6-940E-49E03D6BFE60}" srcOrd="1" destOrd="0" parTransId="{5F5C6A09-F851-43D0-B0B5-3940FC9479F9}" sibTransId="{C7D782F8-E8AE-4FFD-B543-09F62BF8B5AE}"/>
    <dgm:cxn modelId="{68F436FD-4DF0-482A-8AF8-A88DAD1245CB}" type="presOf" srcId="{963EA819-5977-4D25-8D00-48CBC1A81328}" destId="{D919D31C-28B8-413B-BF5B-ABAFAC29BF95}" srcOrd="1" destOrd="0" presId="urn:microsoft.com/office/officeart/2005/8/layout/orgChart1"/>
    <dgm:cxn modelId="{70FD2EFE-40A9-4C03-8C7A-BA8E1CF2B036}" srcId="{AE2A256D-071A-4587-B2A9-05BC4E0B09E4}" destId="{223BE13D-9B67-46CF-983B-9CD63725F879}" srcOrd="2" destOrd="0" parTransId="{463AEDF4-6056-4923-9F66-099D1A83E3FB}" sibTransId="{00B853DF-3D83-4335-9A40-B24FB697E599}"/>
    <dgm:cxn modelId="{B91EA6FF-B22A-410C-B720-16C4F54CA742}" type="presOf" srcId="{0805F8BF-07FB-4CA6-940E-49E03D6BFE60}" destId="{F838FD5F-8A77-44DF-97B5-97496C123B3B}" srcOrd="0" destOrd="0" presId="urn:microsoft.com/office/officeart/2005/8/layout/orgChart1"/>
    <dgm:cxn modelId="{838EDC2C-D886-4BD0-BD06-967C49BEBBD7}" type="presParOf" srcId="{1AD3AAAF-C950-469B-A653-974E47911D44}" destId="{814A0C98-84CA-44BD-A4DC-93CD23119DC2}" srcOrd="0" destOrd="0" presId="urn:microsoft.com/office/officeart/2005/8/layout/orgChart1"/>
    <dgm:cxn modelId="{A8803895-F52E-42B2-B94B-51C9AC742F51}" type="presParOf" srcId="{814A0C98-84CA-44BD-A4DC-93CD23119DC2}" destId="{8B4BEB95-4CA3-49E3-B235-DC3C393D171F}" srcOrd="0" destOrd="0" presId="urn:microsoft.com/office/officeart/2005/8/layout/orgChart1"/>
    <dgm:cxn modelId="{3C832451-90AB-4E2F-B32B-4F5C37AF3070}" type="presParOf" srcId="{8B4BEB95-4CA3-49E3-B235-DC3C393D171F}" destId="{87724BC7-9521-45C9-9F62-8AEA2DD7DCE6}" srcOrd="0" destOrd="0" presId="urn:microsoft.com/office/officeart/2005/8/layout/orgChart1"/>
    <dgm:cxn modelId="{A0A57317-D9F3-49B4-9567-3241085C21E9}" type="presParOf" srcId="{8B4BEB95-4CA3-49E3-B235-DC3C393D171F}" destId="{B9B60722-5740-4D74-A322-A42C9A579747}" srcOrd="1" destOrd="0" presId="urn:microsoft.com/office/officeart/2005/8/layout/orgChart1"/>
    <dgm:cxn modelId="{6D11AA73-79A9-4EBC-885C-F341198E7AE2}" type="presParOf" srcId="{814A0C98-84CA-44BD-A4DC-93CD23119DC2}" destId="{940A67A0-F68C-4B31-8095-D3DFDDF5F2A9}" srcOrd="1" destOrd="0" presId="urn:microsoft.com/office/officeart/2005/8/layout/orgChart1"/>
    <dgm:cxn modelId="{7B9AE706-6CDD-4729-B7B3-84039A11C02D}" type="presParOf" srcId="{940A67A0-F68C-4B31-8095-D3DFDDF5F2A9}" destId="{7D2961FB-5677-4472-9D2C-618B9CBB04F8}" srcOrd="0" destOrd="0" presId="urn:microsoft.com/office/officeart/2005/8/layout/orgChart1"/>
    <dgm:cxn modelId="{D56FE005-1F2B-41E6-8F4B-EB839C08C5FD}" type="presParOf" srcId="{940A67A0-F68C-4B31-8095-D3DFDDF5F2A9}" destId="{A8FAAE5D-6A54-4A63-AC99-92302113C7D5}" srcOrd="1" destOrd="0" presId="urn:microsoft.com/office/officeart/2005/8/layout/orgChart1"/>
    <dgm:cxn modelId="{3AAFDCED-2C86-4187-9708-7F0573811139}" type="presParOf" srcId="{A8FAAE5D-6A54-4A63-AC99-92302113C7D5}" destId="{7FF77420-0DB3-4049-84F8-E8A9633F6B6C}" srcOrd="0" destOrd="0" presId="urn:microsoft.com/office/officeart/2005/8/layout/orgChart1"/>
    <dgm:cxn modelId="{E5A91AC8-8CD2-4931-A0E4-E8F4EB0FC34D}" type="presParOf" srcId="{7FF77420-0DB3-4049-84F8-E8A9633F6B6C}" destId="{BF97E06E-51DF-4122-A659-0C2ABA87F2BC}" srcOrd="0" destOrd="0" presId="urn:microsoft.com/office/officeart/2005/8/layout/orgChart1"/>
    <dgm:cxn modelId="{DEB0EDAF-07CA-4D67-ADDE-2065FF992A38}" type="presParOf" srcId="{7FF77420-0DB3-4049-84F8-E8A9633F6B6C}" destId="{C95CF3C6-6932-4102-A4D9-BA8631B9E877}" srcOrd="1" destOrd="0" presId="urn:microsoft.com/office/officeart/2005/8/layout/orgChart1"/>
    <dgm:cxn modelId="{47DB2567-B786-4B14-88AA-CA3E4CFC8900}" type="presParOf" srcId="{A8FAAE5D-6A54-4A63-AC99-92302113C7D5}" destId="{EEAE6D5F-0CBF-4229-A441-C99FE2215473}" srcOrd="1" destOrd="0" presId="urn:microsoft.com/office/officeart/2005/8/layout/orgChart1"/>
    <dgm:cxn modelId="{B7B9DA04-7A26-4138-B93D-EE113F4347DB}" type="presParOf" srcId="{EEAE6D5F-0CBF-4229-A441-C99FE2215473}" destId="{C2CEFD75-89AA-45AF-8EF1-057A29C08D98}" srcOrd="0" destOrd="0" presId="urn:microsoft.com/office/officeart/2005/8/layout/orgChart1"/>
    <dgm:cxn modelId="{F2426C97-E07A-4FE1-A866-F3A09853B3F4}" type="presParOf" srcId="{EEAE6D5F-0CBF-4229-A441-C99FE2215473}" destId="{D3594A6D-FF4F-4F76-AFB2-DEF66BB1E370}" srcOrd="1" destOrd="0" presId="urn:microsoft.com/office/officeart/2005/8/layout/orgChart1"/>
    <dgm:cxn modelId="{B46FA2F2-2599-4CE3-9BB5-DBCFB625BF73}" type="presParOf" srcId="{D3594A6D-FF4F-4F76-AFB2-DEF66BB1E370}" destId="{FA96A3DB-7B6D-4503-AC24-57219222C06A}" srcOrd="0" destOrd="0" presId="urn:microsoft.com/office/officeart/2005/8/layout/orgChart1"/>
    <dgm:cxn modelId="{0C1FAFFA-F1DB-4C78-ADA8-CC6A4DA62682}" type="presParOf" srcId="{FA96A3DB-7B6D-4503-AC24-57219222C06A}" destId="{9D91B720-CBDA-4D9F-A4B2-86370385BB1F}" srcOrd="0" destOrd="0" presId="urn:microsoft.com/office/officeart/2005/8/layout/orgChart1"/>
    <dgm:cxn modelId="{F6D3C219-D276-4BC3-BB9E-E4DE025DC6BB}" type="presParOf" srcId="{FA96A3DB-7B6D-4503-AC24-57219222C06A}" destId="{78C7ED9C-0798-4438-A68F-21651ED4DC74}" srcOrd="1" destOrd="0" presId="urn:microsoft.com/office/officeart/2005/8/layout/orgChart1"/>
    <dgm:cxn modelId="{D20AD8FE-ADAE-4DA0-9CCB-22067DA85730}" type="presParOf" srcId="{D3594A6D-FF4F-4F76-AFB2-DEF66BB1E370}" destId="{9C38F4A4-C5F1-4091-BA80-237F11E46981}" srcOrd="1" destOrd="0" presId="urn:microsoft.com/office/officeart/2005/8/layout/orgChart1"/>
    <dgm:cxn modelId="{CC41513F-E8FC-4D61-A70D-E6E4C0F5CBFB}" type="presParOf" srcId="{D3594A6D-FF4F-4F76-AFB2-DEF66BB1E370}" destId="{0F76B4BF-260E-4A8F-B782-7402AF7062DF}" srcOrd="2" destOrd="0" presId="urn:microsoft.com/office/officeart/2005/8/layout/orgChart1"/>
    <dgm:cxn modelId="{66072EB7-E429-46E4-B5D6-DC635CAAB88B}" type="presParOf" srcId="{EEAE6D5F-0CBF-4229-A441-C99FE2215473}" destId="{692DFFEE-5DFC-4270-99F0-E4462C5258D4}" srcOrd="2" destOrd="0" presId="urn:microsoft.com/office/officeart/2005/8/layout/orgChart1"/>
    <dgm:cxn modelId="{B11CF00A-43C2-4923-B5E6-8264696CE5E7}" type="presParOf" srcId="{EEAE6D5F-0CBF-4229-A441-C99FE2215473}" destId="{4E72FB71-537F-41B1-9B7A-0F691B39EE2F}" srcOrd="3" destOrd="0" presId="urn:microsoft.com/office/officeart/2005/8/layout/orgChart1"/>
    <dgm:cxn modelId="{DFA8AC17-4F30-4D44-96EC-D7A57B507556}" type="presParOf" srcId="{4E72FB71-537F-41B1-9B7A-0F691B39EE2F}" destId="{96B15E12-CE4A-41C3-925D-5AE80E6A6DCC}" srcOrd="0" destOrd="0" presId="urn:microsoft.com/office/officeart/2005/8/layout/orgChart1"/>
    <dgm:cxn modelId="{0AA85EE9-2ABF-4822-B1E4-E8071400B73E}" type="presParOf" srcId="{96B15E12-CE4A-41C3-925D-5AE80E6A6DCC}" destId="{C1611FCE-9161-46B3-920F-8543C58242A4}" srcOrd="0" destOrd="0" presId="urn:microsoft.com/office/officeart/2005/8/layout/orgChart1"/>
    <dgm:cxn modelId="{0259E0CD-CFA7-48B7-81DA-DC4A98A502DB}" type="presParOf" srcId="{96B15E12-CE4A-41C3-925D-5AE80E6A6DCC}" destId="{235E80DA-8ACC-4949-B0D2-CE80872A6280}" srcOrd="1" destOrd="0" presId="urn:microsoft.com/office/officeart/2005/8/layout/orgChart1"/>
    <dgm:cxn modelId="{8AC0CA64-AE34-4480-9B13-F57876614C95}" type="presParOf" srcId="{4E72FB71-537F-41B1-9B7A-0F691B39EE2F}" destId="{C1F1D7CF-AB40-4740-932B-BD7B8DB53EEF}" srcOrd="1" destOrd="0" presId="urn:microsoft.com/office/officeart/2005/8/layout/orgChart1"/>
    <dgm:cxn modelId="{37BFC830-44A5-404B-8FF1-DCB99C68953D}" type="presParOf" srcId="{4E72FB71-537F-41B1-9B7A-0F691B39EE2F}" destId="{7D77F862-99C7-4A55-A107-356D8A7078CC}" srcOrd="2" destOrd="0" presId="urn:microsoft.com/office/officeart/2005/8/layout/orgChart1"/>
    <dgm:cxn modelId="{7C471363-60D8-4759-A8E0-8EA503EF9720}" type="presParOf" srcId="{A8FAAE5D-6A54-4A63-AC99-92302113C7D5}" destId="{BBECBA02-FDDC-4067-AC18-2C46B0B3379B}" srcOrd="2" destOrd="0" presId="urn:microsoft.com/office/officeart/2005/8/layout/orgChart1"/>
    <dgm:cxn modelId="{51028B24-C2FA-4E91-B4E3-5479FDD78BE6}" type="presParOf" srcId="{940A67A0-F68C-4B31-8095-D3DFDDF5F2A9}" destId="{5E9F43F3-4388-4171-8048-3ED8D430CF0F}" srcOrd="2" destOrd="0" presId="urn:microsoft.com/office/officeart/2005/8/layout/orgChart1"/>
    <dgm:cxn modelId="{8FADDA70-2C7A-49AE-8A2A-4066F41CDD51}" type="presParOf" srcId="{940A67A0-F68C-4B31-8095-D3DFDDF5F2A9}" destId="{DCB8D23C-A9EF-49EE-B297-16E186D4C444}" srcOrd="3" destOrd="0" presId="urn:microsoft.com/office/officeart/2005/8/layout/orgChart1"/>
    <dgm:cxn modelId="{6F013B08-F3B2-4CDA-9FD7-6BCD144A3E76}" type="presParOf" srcId="{DCB8D23C-A9EF-49EE-B297-16E186D4C444}" destId="{FFC7F6EA-8FAD-4B56-9879-301EFC59BA64}" srcOrd="0" destOrd="0" presId="urn:microsoft.com/office/officeart/2005/8/layout/orgChart1"/>
    <dgm:cxn modelId="{E51821D0-39C1-4681-BB87-13284DEB8890}" type="presParOf" srcId="{FFC7F6EA-8FAD-4B56-9879-301EFC59BA64}" destId="{AE991852-909C-410A-BB04-25079FCE7AC7}" srcOrd="0" destOrd="0" presId="urn:microsoft.com/office/officeart/2005/8/layout/orgChart1"/>
    <dgm:cxn modelId="{7503D984-23AF-43D2-974D-8AA05A12453C}" type="presParOf" srcId="{FFC7F6EA-8FAD-4B56-9879-301EFC59BA64}" destId="{E59D8F26-3DF8-463D-A040-351D0633F25B}" srcOrd="1" destOrd="0" presId="urn:microsoft.com/office/officeart/2005/8/layout/orgChart1"/>
    <dgm:cxn modelId="{009D4867-9700-4BC3-A08E-E4C00C8D333B}" type="presParOf" srcId="{DCB8D23C-A9EF-49EE-B297-16E186D4C444}" destId="{39B63505-5D83-4A2E-9C43-A5E8C7D7A95B}" srcOrd="1" destOrd="0" presId="urn:microsoft.com/office/officeart/2005/8/layout/orgChart1"/>
    <dgm:cxn modelId="{4DF49189-1FCF-4DF4-A8AE-7032A34E6EDA}" type="presParOf" srcId="{39B63505-5D83-4A2E-9C43-A5E8C7D7A95B}" destId="{4B0868E8-5331-4BC3-AA02-86FB61269C3E}" srcOrd="0" destOrd="0" presId="urn:microsoft.com/office/officeart/2005/8/layout/orgChart1"/>
    <dgm:cxn modelId="{3F8A8154-0520-4E43-B762-C4578ABE611F}" type="presParOf" srcId="{39B63505-5D83-4A2E-9C43-A5E8C7D7A95B}" destId="{C73C0EE7-8200-460C-A8F6-57FBD6AB4E46}" srcOrd="1" destOrd="0" presId="urn:microsoft.com/office/officeart/2005/8/layout/orgChart1"/>
    <dgm:cxn modelId="{4E8DD363-A431-492B-A7DD-192FF4F97BD7}" type="presParOf" srcId="{C73C0EE7-8200-460C-A8F6-57FBD6AB4E46}" destId="{879C1B95-0223-45ED-A55B-42275BD0C259}" srcOrd="0" destOrd="0" presId="urn:microsoft.com/office/officeart/2005/8/layout/orgChart1"/>
    <dgm:cxn modelId="{73FA6601-52D9-4733-AF90-EAC606F50330}" type="presParOf" srcId="{879C1B95-0223-45ED-A55B-42275BD0C259}" destId="{1EB4917F-7CA3-410D-AB33-B4ED4E7C474C}" srcOrd="0" destOrd="0" presId="urn:microsoft.com/office/officeart/2005/8/layout/orgChart1"/>
    <dgm:cxn modelId="{22B7139B-5911-4508-9C08-6E8DB69AC64F}" type="presParOf" srcId="{879C1B95-0223-45ED-A55B-42275BD0C259}" destId="{DD478660-F33D-45C2-8447-AAF533378C29}" srcOrd="1" destOrd="0" presId="urn:microsoft.com/office/officeart/2005/8/layout/orgChart1"/>
    <dgm:cxn modelId="{3F7EF998-5BC8-4CF1-BFA5-3D251ACFFF0F}" type="presParOf" srcId="{C73C0EE7-8200-460C-A8F6-57FBD6AB4E46}" destId="{DC83B5F9-C94F-4F02-9CDF-5244C03A2F71}" srcOrd="1" destOrd="0" presId="urn:microsoft.com/office/officeart/2005/8/layout/orgChart1"/>
    <dgm:cxn modelId="{DD8D3A51-2181-4A59-8B9E-051A63636499}" type="presParOf" srcId="{C73C0EE7-8200-460C-A8F6-57FBD6AB4E46}" destId="{687FE17F-E064-469F-A983-8C8C0388E1E9}" srcOrd="2" destOrd="0" presId="urn:microsoft.com/office/officeart/2005/8/layout/orgChart1"/>
    <dgm:cxn modelId="{313627E2-9EA9-422A-9CC5-DF15F7011B0E}" type="presParOf" srcId="{39B63505-5D83-4A2E-9C43-A5E8C7D7A95B}" destId="{1066B452-7CC7-4C1A-95FA-50D7729D1472}" srcOrd="2" destOrd="0" presId="urn:microsoft.com/office/officeart/2005/8/layout/orgChart1"/>
    <dgm:cxn modelId="{B8AE0EC4-E7DF-4FD6-BEC3-81DE4614D347}" type="presParOf" srcId="{39B63505-5D83-4A2E-9C43-A5E8C7D7A95B}" destId="{4D4C9A80-9A75-4DB5-8930-D31226DEEE62}" srcOrd="3" destOrd="0" presId="urn:microsoft.com/office/officeart/2005/8/layout/orgChart1"/>
    <dgm:cxn modelId="{E1639CEA-58F6-4766-A733-D1A60379640F}" type="presParOf" srcId="{4D4C9A80-9A75-4DB5-8930-D31226DEEE62}" destId="{809B0BCF-DC28-4AC0-89FE-5BD1943295B4}" srcOrd="0" destOrd="0" presId="urn:microsoft.com/office/officeart/2005/8/layout/orgChart1"/>
    <dgm:cxn modelId="{42FCE962-E932-47F3-90F4-4088E198C085}" type="presParOf" srcId="{809B0BCF-DC28-4AC0-89FE-5BD1943295B4}" destId="{F838FD5F-8A77-44DF-97B5-97496C123B3B}" srcOrd="0" destOrd="0" presId="urn:microsoft.com/office/officeart/2005/8/layout/orgChart1"/>
    <dgm:cxn modelId="{4418E771-770C-4384-A015-DC9CA20B1CA4}" type="presParOf" srcId="{809B0BCF-DC28-4AC0-89FE-5BD1943295B4}" destId="{CA077814-736E-4DF3-90CA-BB67CA87047C}" srcOrd="1" destOrd="0" presId="urn:microsoft.com/office/officeart/2005/8/layout/orgChart1"/>
    <dgm:cxn modelId="{5C013255-98D4-4AC5-8EBF-03268239FC4F}" type="presParOf" srcId="{4D4C9A80-9A75-4DB5-8930-D31226DEEE62}" destId="{166B2049-8713-45C1-9F4F-68B82029C944}" srcOrd="1" destOrd="0" presId="urn:microsoft.com/office/officeart/2005/8/layout/orgChart1"/>
    <dgm:cxn modelId="{FDC0172E-B379-4ACA-B907-3920615CDF27}" type="presParOf" srcId="{4D4C9A80-9A75-4DB5-8930-D31226DEEE62}" destId="{E07CF1C6-EE7B-4A93-BE5F-9EBBF960A1AB}" srcOrd="2" destOrd="0" presId="urn:microsoft.com/office/officeart/2005/8/layout/orgChart1"/>
    <dgm:cxn modelId="{1DF000E2-FB6E-43D5-9F7C-48788B7AD7D1}" type="presParOf" srcId="{39B63505-5D83-4A2E-9C43-A5E8C7D7A95B}" destId="{512F3615-A921-44F9-A534-F062180C4F65}" srcOrd="4" destOrd="0" presId="urn:microsoft.com/office/officeart/2005/8/layout/orgChart1"/>
    <dgm:cxn modelId="{7E12FE7F-85CA-4530-AE4D-78E0FCECD9F1}" type="presParOf" srcId="{39B63505-5D83-4A2E-9C43-A5E8C7D7A95B}" destId="{F276993A-E075-43D2-B232-DFB9BA6670AF}" srcOrd="5" destOrd="0" presId="urn:microsoft.com/office/officeart/2005/8/layout/orgChart1"/>
    <dgm:cxn modelId="{9AABDFB8-0E3E-4591-BDBB-5ACF272B07A3}" type="presParOf" srcId="{F276993A-E075-43D2-B232-DFB9BA6670AF}" destId="{8E1F5AAB-7340-441C-AB13-5B5A17544ED1}" srcOrd="0" destOrd="0" presId="urn:microsoft.com/office/officeart/2005/8/layout/orgChart1"/>
    <dgm:cxn modelId="{ED1B411F-9769-4CEC-8FEB-99767D9AAC11}" type="presParOf" srcId="{8E1F5AAB-7340-441C-AB13-5B5A17544ED1}" destId="{CB9A148A-1BE1-4795-8CF7-AA34F1E7984E}" srcOrd="0" destOrd="0" presId="urn:microsoft.com/office/officeart/2005/8/layout/orgChart1"/>
    <dgm:cxn modelId="{73BC33F5-F022-40A3-A82D-BCA0865B9C1C}" type="presParOf" srcId="{8E1F5AAB-7340-441C-AB13-5B5A17544ED1}" destId="{202958E8-FE75-4754-B941-F46D9BB8098B}" srcOrd="1" destOrd="0" presId="urn:microsoft.com/office/officeart/2005/8/layout/orgChart1"/>
    <dgm:cxn modelId="{D91E0144-3F70-462B-A95D-E601064CED5B}" type="presParOf" srcId="{F276993A-E075-43D2-B232-DFB9BA6670AF}" destId="{C9326321-12EC-4BB0-8017-2A5185BED15F}" srcOrd="1" destOrd="0" presId="urn:microsoft.com/office/officeart/2005/8/layout/orgChart1"/>
    <dgm:cxn modelId="{A7D60582-AB42-46A4-ACEB-89212CAA7B43}" type="presParOf" srcId="{F276993A-E075-43D2-B232-DFB9BA6670AF}" destId="{41029374-13F0-42E4-81FA-7CBF9DDE096D}" srcOrd="2" destOrd="0" presId="urn:microsoft.com/office/officeart/2005/8/layout/orgChart1"/>
    <dgm:cxn modelId="{67DDDF6C-F88C-4131-8AB9-E879199F68A2}" type="presParOf" srcId="{DCB8D23C-A9EF-49EE-B297-16E186D4C444}" destId="{DCDF80F4-2648-47B9-9A05-232D9D488DE7}" srcOrd="2" destOrd="0" presId="urn:microsoft.com/office/officeart/2005/8/layout/orgChart1"/>
    <dgm:cxn modelId="{90AA172F-8331-4240-BA3C-9BA86B4EA979}" type="presParOf" srcId="{940A67A0-F68C-4B31-8095-D3DFDDF5F2A9}" destId="{1379D311-C12C-46E6-BAB1-BCDFADAE2F15}" srcOrd="4" destOrd="0" presId="urn:microsoft.com/office/officeart/2005/8/layout/orgChart1"/>
    <dgm:cxn modelId="{48CC3359-B304-4F92-9B6D-C3489826AFE2}" type="presParOf" srcId="{940A67A0-F68C-4B31-8095-D3DFDDF5F2A9}" destId="{2D770719-D190-45FA-8B2D-39816B455BB2}" srcOrd="5" destOrd="0" presId="urn:microsoft.com/office/officeart/2005/8/layout/orgChart1"/>
    <dgm:cxn modelId="{AD7C6F47-EC57-4C04-A04D-60D3AAE11D4B}" type="presParOf" srcId="{2D770719-D190-45FA-8B2D-39816B455BB2}" destId="{5396D4F2-9A07-4329-8B32-B44800660C93}" srcOrd="0" destOrd="0" presId="urn:microsoft.com/office/officeart/2005/8/layout/orgChart1"/>
    <dgm:cxn modelId="{A540043D-1D5D-4C98-9B0D-ED1E2C3C5AC9}" type="presParOf" srcId="{5396D4F2-9A07-4329-8B32-B44800660C93}" destId="{0336D81D-F331-4506-B34D-1DD31A246F08}" srcOrd="0" destOrd="0" presId="urn:microsoft.com/office/officeart/2005/8/layout/orgChart1"/>
    <dgm:cxn modelId="{143DF46F-445B-4123-A320-A388ACC3711B}" type="presParOf" srcId="{5396D4F2-9A07-4329-8B32-B44800660C93}" destId="{EDD99F89-07CA-479B-8936-AFECD364417E}" srcOrd="1" destOrd="0" presId="urn:microsoft.com/office/officeart/2005/8/layout/orgChart1"/>
    <dgm:cxn modelId="{28323BA4-C15C-4DE1-A4D5-F94D55E3D7DC}" type="presParOf" srcId="{2D770719-D190-45FA-8B2D-39816B455BB2}" destId="{F242D643-1CBD-4D7D-A0B3-DB66B8B12130}" srcOrd="1" destOrd="0" presId="urn:microsoft.com/office/officeart/2005/8/layout/orgChart1"/>
    <dgm:cxn modelId="{F7164C29-22C8-4FF8-81AC-C4C0CA9298E1}" type="presParOf" srcId="{F242D643-1CBD-4D7D-A0B3-DB66B8B12130}" destId="{45FC56D8-0384-4BC7-88D1-B8CDAD5F4D0B}" srcOrd="0" destOrd="0" presId="urn:microsoft.com/office/officeart/2005/8/layout/orgChart1"/>
    <dgm:cxn modelId="{9266BF04-DAEE-49EA-B880-B6E094C97661}" type="presParOf" srcId="{F242D643-1CBD-4D7D-A0B3-DB66B8B12130}" destId="{B18E73B6-D273-4A31-81BC-1494BF57E0B9}" srcOrd="1" destOrd="0" presId="urn:microsoft.com/office/officeart/2005/8/layout/orgChart1"/>
    <dgm:cxn modelId="{E1521C41-703F-4586-9622-055F527B07BC}" type="presParOf" srcId="{B18E73B6-D273-4A31-81BC-1494BF57E0B9}" destId="{A2AD3449-B724-4EE9-8B37-AD08CA38978A}" srcOrd="0" destOrd="0" presId="urn:microsoft.com/office/officeart/2005/8/layout/orgChart1"/>
    <dgm:cxn modelId="{BB1C7144-18A0-46E4-8871-5ED748028FDE}" type="presParOf" srcId="{A2AD3449-B724-4EE9-8B37-AD08CA38978A}" destId="{39C07104-D7A9-470E-8181-731D1FA82F9B}" srcOrd="0" destOrd="0" presId="urn:microsoft.com/office/officeart/2005/8/layout/orgChart1"/>
    <dgm:cxn modelId="{BF71569F-5C25-4975-A5EB-F9728427FF08}" type="presParOf" srcId="{A2AD3449-B724-4EE9-8B37-AD08CA38978A}" destId="{172AF738-CC45-4977-8C62-A304C7F3C447}" srcOrd="1" destOrd="0" presId="urn:microsoft.com/office/officeart/2005/8/layout/orgChart1"/>
    <dgm:cxn modelId="{AED3AACD-8182-417B-908B-61FEC0DF89BB}" type="presParOf" srcId="{B18E73B6-D273-4A31-81BC-1494BF57E0B9}" destId="{88FB3D87-9E90-4359-A778-60E8E4F34A6E}" srcOrd="1" destOrd="0" presId="urn:microsoft.com/office/officeart/2005/8/layout/orgChart1"/>
    <dgm:cxn modelId="{FAF3BD8B-66E8-4E15-ADBF-DBE3DB79DDAB}" type="presParOf" srcId="{B18E73B6-D273-4A31-81BC-1494BF57E0B9}" destId="{C33AF831-4A6A-4B7E-9789-A49CFCDB489E}" srcOrd="2" destOrd="0" presId="urn:microsoft.com/office/officeart/2005/8/layout/orgChart1"/>
    <dgm:cxn modelId="{C7F27726-69D8-40AD-8825-4EC696C481CD}" type="presParOf" srcId="{F242D643-1CBD-4D7D-A0B3-DB66B8B12130}" destId="{1F9F4B8B-E0E8-47B4-AE23-D595E7E335E7}" srcOrd="2" destOrd="0" presId="urn:microsoft.com/office/officeart/2005/8/layout/orgChart1"/>
    <dgm:cxn modelId="{ECA6E9AE-988F-4E15-B46B-3E99232733A5}" type="presParOf" srcId="{F242D643-1CBD-4D7D-A0B3-DB66B8B12130}" destId="{54945694-B977-4AF3-9E80-2BD8DFC02383}" srcOrd="3" destOrd="0" presId="urn:microsoft.com/office/officeart/2005/8/layout/orgChart1"/>
    <dgm:cxn modelId="{2FD25FC3-A273-44CF-A3E0-43E891CDC122}" type="presParOf" srcId="{54945694-B977-4AF3-9E80-2BD8DFC02383}" destId="{6E3D406F-B7F0-4076-8F8C-180713776FFD}" srcOrd="0" destOrd="0" presId="urn:microsoft.com/office/officeart/2005/8/layout/orgChart1"/>
    <dgm:cxn modelId="{CFBE176B-14D8-48CF-8D57-A4B6EACBCB01}" type="presParOf" srcId="{6E3D406F-B7F0-4076-8F8C-180713776FFD}" destId="{60837BE1-06D6-46EB-8329-A7A278763C42}" srcOrd="0" destOrd="0" presId="urn:microsoft.com/office/officeart/2005/8/layout/orgChart1"/>
    <dgm:cxn modelId="{D905F387-CAC2-4248-884A-AC1B39349DC9}" type="presParOf" srcId="{6E3D406F-B7F0-4076-8F8C-180713776FFD}" destId="{D919D31C-28B8-413B-BF5B-ABAFAC29BF95}" srcOrd="1" destOrd="0" presId="urn:microsoft.com/office/officeart/2005/8/layout/orgChart1"/>
    <dgm:cxn modelId="{7FFC111D-652E-41B0-A314-65896FA18895}" type="presParOf" srcId="{54945694-B977-4AF3-9E80-2BD8DFC02383}" destId="{5F5DE4E3-55D8-4D26-A49A-5CEB0FFA9570}" srcOrd="1" destOrd="0" presId="urn:microsoft.com/office/officeart/2005/8/layout/orgChart1"/>
    <dgm:cxn modelId="{5DC62845-6B02-4E32-90F6-6C6ED729CE53}" type="presParOf" srcId="{54945694-B977-4AF3-9E80-2BD8DFC02383}" destId="{D008CB76-6F08-4794-ABEA-9E9025969C1B}" srcOrd="2" destOrd="0" presId="urn:microsoft.com/office/officeart/2005/8/layout/orgChart1"/>
    <dgm:cxn modelId="{7F819AAA-BE43-430F-AFD6-C0FA3A5D36BF}" type="presParOf" srcId="{2D770719-D190-45FA-8B2D-39816B455BB2}" destId="{5F016837-D4EA-475C-9E28-33521376223C}" srcOrd="2" destOrd="0" presId="urn:microsoft.com/office/officeart/2005/8/layout/orgChart1"/>
    <dgm:cxn modelId="{0F9853FC-E823-4A0B-B344-4D1345C2D7CE}" type="presParOf" srcId="{940A67A0-F68C-4B31-8095-D3DFDDF5F2A9}" destId="{3C2C6F13-08ED-4110-BD75-CE131E23AD92}" srcOrd="6" destOrd="0" presId="urn:microsoft.com/office/officeart/2005/8/layout/orgChart1"/>
    <dgm:cxn modelId="{412BB9D3-551D-4676-9F22-5D9695F7C8DA}" type="presParOf" srcId="{940A67A0-F68C-4B31-8095-D3DFDDF5F2A9}" destId="{40DBE330-04D0-40B0-B842-E5F9FF1D2232}" srcOrd="7" destOrd="0" presId="urn:microsoft.com/office/officeart/2005/8/layout/orgChart1"/>
    <dgm:cxn modelId="{89AB9483-C422-459A-99B6-83CAE2D8048F}" type="presParOf" srcId="{40DBE330-04D0-40B0-B842-E5F9FF1D2232}" destId="{2CFA066A-37C9-412C-A461-D3B1C6B63F46}" srcOrd="0" destOrd="0" presId="urn:microsoft.com/office/officeart/2005/8/layout/orgChart1"/>
    <dgm:cxn modelId="{69E844E5-63B3-4A2B-A25B-71F223389127}" type="presParOf" srcId="{2CFA066A-37C9-412C-A461-D3B1C6B63F46}" destId="{BB68C8FC-4B83-476B-A34F-68CF48EAB331}" srcOrd="0" destOrd="0" presId="urn:microsoft.com/office/officeart/2005/8/layout/orgChart1"/>
    <dgm:cxn modelId="{0FE7C22D-CE6D-4CF4-AD7D-9104DCD014B6}" type="presParOf" srcId="{2CFA066A-37C9-412C-A461-D3B1C6B63F46}" destId="{06EE9648-92F0-4E5E-86A6-43A14151B90D}" srcOrd="1" destOrd="0" presId="urn:microsoft.com/office/officeart/2005/8/layout/orgChart1"/>
    <dgm:cxn modelId="{0EE3A8AE-AA11-4764-82BC-D7E2A174955D}" type="presParOf" srcId="{40DBE330-04D0-40B0-B842-E5F9FF1D2232}" destId="{BB4A07C4-4550-4A73-9DD1-F2EE7E2BA937}" srcOrd="1" destOrd="0" presId="urn:microsoft.com/office/officeart/2005/8/layout/orgChart1"/>
    <dgm:cxn modelId="{382EAE6A-61CC-4612-AE84-C9CC362FC8CE}" type="presParOf" srcId="{BB4A07C4-4550-4A73-9DD1-F2EE7E2BA937}" destId="{E27EDD63-98EA-4FFD-B8FD-28FB50B238FA}" srcOrd="0" destOrd="0" presId="urn:microsoft.com/office/officeart/2005/8/layout/orgChart1"/>
    <dgm:cxn modelId="{B12F3DEA-9CF8-4A82-A5CA-2303EA2C9663}" type="presParOf" srcId="{BB4A07C4-4550-4A73-9DD1-F2EE7E2BA937}" destId="{37084E51-E319-40A0-8A7B-E96BBC4B73DD}" srcOrd="1" destOrd="0" presId="urn:microsoft.com/office/officeart/2005/8/layout/orgChart1"/>
    <dgm:cxn modelId="{C84E2455-A63B-4CA9-8438-9A7A62D7F3C2}" type="presParOf" srcId="{37084E51-E319-40A0-8A7B-E96BBC4B73DD}" destId="{86E117FD-5289-4241-8BE0-6F4842AE7933}" srcOrd="0" destOrd="0" presId="urn:microsoft.com/office/officeart/2005/8/layout/orgChart1"/>
    <dgm:cxn modelId="{F0447C95-DBBC-4C7A-89D1-F97A2ED04FD5}" type="presParOf" srcId="{86E117FD-5289-4241-8BE0-6F4842AE7933}" destId="{394EC105-1E79-4AF0-ADA2-5664F268EE50}" srcOrd="0" destOrd="0" presId="urn:microsoft.com/office/officeart/2005/8/layout/orgChart1"/>
    <dgm:cxn modelId="{3CCFCAD5-4A19-45A8-9589-C2DDB8E79E05}" type="presParOf" srcId="{86E117FD-5289-4241-8BE0-6F4842AE7933}" destId="{2A20FF90-92D4-480C-BEFB-B99580E51376}" srcOrd="1" destOrd="0" presId="urn:microsoft.com/office/officeart/2005/8/layout/orgChart1"/>
    <dgm:cxn modelId="{BD8F9BB6-F0A0-4FA7-98D0-3F6331C8D779}" type="presParOf" srcId="{37084E51-E319-40A0-8A7B-E96BBC4B73DD}" destId="{FC1C8240-7E0E-49C9-ADCC-C5ACDBE14AFF}" srcOrd="1" destOrd="0" presId="urn:microsoft.com/office/officeart/2005/8/layout/orgChart1"/>
    <dgm:cxn modelId="{6710BCB9-9A69-42EC-A4CD-9D40192F8100}" type="presParOf" srcId="{37084E51-E319-40A0-8A7B-E96BBC4B73DD}" destId="{05259F73-68DB-4537-8C5B-6A9F12E5643E}" srcOrd="2" destOrd="0" presId="urn:microsoft.com/office/officeart/2005/8/layout/orgChart1"/>
    <dgm:cxn modelId="{0B81D086-0300-4295-ADF1-E1EB0101703B}" type="presParOf" srcId="{BB4A07C4-4550-4A73-9DD1-F2EE7E2BA937}" destId="{71E1EEE4-A8C7-4D3B-A3B4-C92F024B700B}" srcOrd="2" destOrd="0" presId="urn:microsoft.com/office/officeart/2005/8/layout/orgChart1"/>
    <dgm:cxn modelId="{9974B5B7-9213-4A6A-AF72-C4BD0FCEC47B}" type="presParOf" srcId="{BB4A07C4-4550-4A73-9DD1-F2EE7E2BA937}" destId="{3E66F04C-F711-44A6-A3E3-266FEB66EF41}" srcOrd="3" destOrd="0" presId="urn:microsoft.com/office/officeart/2005/8/layout/orgChart1"/>
    <dgm:cxn modelId="{C15099DA-9056-43F3-9FAF-F5CB34BDBEFE}" type="presParOf" srcId="{3E66F04C-F711-44A6-A3E3-266FEB66EF41}" destId="{EBA0D06D-9C4E-4E54-892D-A9CCB5C96647}" srcOrd="0" destOrd="0" presId="urn:microsoft.com/office/officeart/2005/8/layout/orgChart1"/>
    <dgm:cxn modelId="{6F57814D-47DF-4993-8BF4-C29AB68C2BB2}" type="presParOf" srcId="{EBA0D06D-9C4E-4E54-892D-A9CCB5C96647}" destId="{4D5DA13C-2849-470C-8BCD-F86F9AD44D76}" srcOrd="0" destOrd="0" presId="urn:microsoft.com/office/officeart/2005/8/layout/orgChart1"/>
    <dgm:cxn modelId="{6E049325-D49C-480F-A8D7-EE8CD36640CC}" type="presParOf" srcId="{EBA0D06D-9C4E-4E54-892D-A9CCB5C96647}" destId="{06325B98-8ECD-4E97-BF88-92E47C8CA855}" srcOrd="1" destOrd="0" presId="urn:microsoft.com/office/officeart/2005/8/layout/orgChart1"/>
    <dgm:cxn modelId="{D93EFE74-52F5-4F6A-A7CF-8DC8373FED15}" type="presParOf" srcId="{3E66F04C-F711-44A6-A3E3-266FEB66EF41}" destId="{89A54045-8627-4DC4-97FE-644B35EAD383}" srcOrd="1" destOrd="0" presId="urn:microsoft.com/office/officeart/2005/8/layout/orgChart1"/>
    <dgm:cxn modelId="{39F512DF-D76D-4971-BAD7-320F8FBF490B}" type="presParOf" srcId="{3E66F04C-F711-44A6-A3E3-266FEB66EF41}" destId="{EADE25F0-E468-4D13-A8A1-40D4EB469825}" srcOrd="2" destOrd="0" presId="urn:microsoft.com/office/officeart/2005/8/layout/orgChart1"/>
    <dgm:cxn modelId="{72C64FD9-9B2A-411C-BC91-85B70E8AD05A}" type="presParOf" srcId="{BB4A07C4-4550-4A73-9DD1-F2EE7E2BA937}" destId="{7B45A141-84AE-4E78-85CD-F74C99118829}" srcOrd="4" destOrd="0" presId="urn:microsoft.com/office/officeart/2005/8/layout/orgChart1"/>
    <dgm:cxn modelId="{4D2A8CBE-2F70-480D-9A76-3F3E3FE8CC21}" type="presParOf" srcId="{BB4A07C4-4550-4A73-9DD1-F2EE7E2BA937}" destId="{91B52DB6-0A19-44CD-99D2-CE5EFB20B971}" srcOrd="5" destOrd="0" presId="urn:microsoft.com/office/officeart/2005/8/layout/orgChart1"/>
    <dgm:cxn modelId="{45761A5D-A8E8-41FB-A9BB-7E3CE9D0F2A0}" type="presParOf" srcId="{91B52DB6-0A19-44CD-99D2-CE5EFB20B971}" destId="{B55A0F88-0916-49AE-9B4E-D70141CE6DE2}" srcOrd="0" destOrd="0" presId="urn:microsoft.com/office/officeart/2005/8/layout/orgChart1"/>
    <dgm:cxn modelId="{2FEA904F-A76D-421E-8B84-9D54CD52CAA9}" type="presParOf" srcId="{B55A0F88-0916-49AE-9B4E-D70141CE6DE2}" destId="{14C71020-8B93-47D9-B781-A478F1826BF9}" srcOrd="0" destOrd="0" presId="urn:microsoft.com/office/officeart/2005/8/layout/orgChart1"/>
    <dgm:cxn modelId="{F0B823C1-E1DC-4CC8-8F3F-89757716514F}" type="presParOf" srcId="{B55A0F88-0916-49AE-9B4E-D70141CE6DE2}" destId="{D528E98B-C513-4745-87CA-B0190984AE96}" srcOrd="1" destOrd="0" presId="urn:microsoft.com/office/officeart/2005/8/layout/orgChart1"/>
    <dgm:cxn modelId="{93C6DD2F-92AB-42F6-AA52-DDCD72D4AEA1}" type="presParOf" srcId="{91B52DB6-0A19-44CD-99D2-CE5EFB20B971}" destId="{A4AF5ABF-5AD7-4F20-AC08-6C5CDB7D7889}" srcOrd="1" destOrd="0" presId="urn:microsoft.com/office/officeart/2005/8/layout/orgChart1"/>
    <dgm:cxn modelId="{75FD90DD-CBE2-4DC9-B717-CA4A0D086355}" type="presParOf" srcId="{91B52DB6-0A19-44CD-99D2-CE5EFB20B971}" destId="{BFC62DD5-68ED-4641-AAA1-237E32A5CB61}" srcOrd="2" destOrd="0" presId="urn:microsoft.com/office/officeart/2005/8/layout/orgChart1"/>
    <dgm:cxn modelId="{60E767E0-3D72-4B78-9BF6-DEBBB4F06760}" type="presParOf" srcId="{40DBE330-04D0-40B0-B842-E5F9FF1D2232}" destId="{E41EB313-2A10-4BF9-8792-BF30D7175351}" srcOrd="2" destOrd="0" presId="urn:microsoft.com/office/officeart/2005/8/layout/orgChart1"/>
    <dgm:cxn modelId="{5C5CE7BA-9987-456E-937D-5D052AAB882F}" type="presParOf" srcId="{814A0C98-84CA-44BD-A4DC-93CD23119DC2}" destId="{ED9C2696-F6AB-415D-8C01-B9080A39DD7C}" srcOrd="2" destOrd="0" presId="urn:microsoft.com/office/officeart/2005/8/layout/orgChart1"/>
  </dgm:cxnLst>
  <dgm:bg>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08348-7A4C-4DF6-A961-44EE0BB21220}">
      <dsp:nvSpPr>
        <dsp:cNvPr id="0" name=""/>
        <dsp:cNvSpPr/>
      </dsp:nvSpPr>
      <dsp:spPr>
        <a:xfrm rot="5400000">
          <a:off x="18043" y="543544"/>
          <a:ext cx="764653" cy="59885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DC551A-914D-44EA-B60D-7510C99FA054}">
      <dsp:nvSpPr>
        <dsp:cNvPr id="0" name=""/>
        <dsp:cNvSpPr/>
      </dsp:nvSpPr>
      <dsp:spPr>
        <a:xfrm>
          <a:off x="0" y="159174"/>
          <a:ext cx="2041497" cy="4475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数据集构建</a:t>
          </a:r>
        </a:p>
      </dsp:txBody>
      <dsp:txXfrm>
        <a:off x="21851" y="181025"/>
        <a:ext cx="1997795" cy="403846"/>
      </dsp:txXfrm>
    </dsp:sp>
    <dsp:sp modelId="{EE3DE4AA-B04D-4529-B647-F082DAA2FB3C}">
      <dsp:nvSpPr>
        <dsp:cNvPr id="0" name=""/>
        <dsp:cNvSpPr/>
      </dsp:nvSpPr>
      <dsp:spPr>
        <a:xfrm>
          <a:off x="2337301" y="98114"/>
          <a:ext cx="644037" cy="500974"/>
        </a:xfrm>
        <a:prstGeom prst="rect">
          <a:avLst/>
        </a:prstGeom>
        <a:noFill/>
        <a:ln>
          <a:noFill/>
        </a:ln>
        <a:effectLst/>
      </dsp:spPr>
      <dsp:style>
        <a:lnRef idx="0">
          <a:scrgbClr r="0" g="0" b="0"/>
        </a:lnRef>
        <a:fillRef idx="0">
          <a:scrgbClr r="0" g="0" b="0"/>
        </a:fillRef>
        <a:effectRef idx="0">
          <a:scrgbClr r="0" g="0" b="0"/>
        </a:effectRef>
        <a:fontRef idx="minor"/>
      </dsp:style>
    </dsp:sp>
    <dsp:sp modelId="{46E6588B-C960-4992-A956-849EF5A0FF5A}">
      <dsp:nvSpPr>
        <dsp:cNvPr id="0" name=""/>
        <dsp:cNvSpPr/>
      </dsp:nvSpPr>
      <dsp:spPr>
        <a:xfrm rot="5400000">
          <a:off x="1052421" y="1296257"/>
          <a:ext cx="804573" cy="59885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DCBD45-C945-47C2-8DB7-8F1D14608843}">
      <dsp:nvSpPr>
        <dsp:cNvPr id="0" name=""/>
        <dsp:cNvSpPr/>
      </dsp:nvSpPr>
      <dsp:spPr>
        <a:xfrm>
          <a:off x="733408" y="892393"/>
          <a:ext cx="2041497" cy="4475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a typeface="Source Han Sans CN Regular" panose="020B0200000000000000"/>
            </a:rPr>
            <a:t>构建开发者协作网络</a:t>
          </a:r>
        </a:p>
      </dsp:txBody>
      <dsp:txXfrm>
        <a:off x="755259" y="914244"/>
        <a:ext cx="1997795" cy="403846"/>
      </dsp:txXfrm>
    </dsp:sp>
    <dsp:sp modelId="{8DFA956C-CC93-4D43-ABA7-899D9B6C7B80}">
      <dsp:nvSpPr>
        <dsp:cNvPr id="0" name=""/>
        <dsp:cNvSpPr/>
      </dsp:nvSpPr>
      <dsp:spPr>
        <a:xfrm>
          <a:off x="2479135" y="790008"/>
          <a:ext cx="644037" cy="500974"/>
        </a:xfrm>
        <a:prstGeom prst="rect">
          <a:avLst/>
        </a:prstGeom>
        <a:noFill/>
        <a:ln>
          <a:noFill/>
        </a:ln>
        <a:effectLst/>
      </dsp:spPr>
      <dsp:style>
        <a:lnRef idx="0">
          <a:scrgbClr r="0" g="0" b="0"/>
        </a:lnRef>
        <a:fillRef idx="0">
          <a:scrgbClr r="0" g="0" b="0"/>
        </a:fillRef>
        <a:effectRef idx="0">
          <a:scrgbClr r="0" g="0" b="0"/>
        </a:effectRef>
        <a:fontRef idx="minor"/>
      </dsp:style>
    </dsp:sp>
    <dsp:sp modelId="{CA3A157D-CA92-432C-A1D6-AF8A4916CE28}">
      <dsp:nvSpPr>
        <dsp:cNvPr id="0" name=""/>
        <dsp:cNvSpPr/>
      </dsp:nvSpPr>
      <dsp:spPr>
        <a:xfrm rot="5400000">
          <a:off x="2055106" y="2028763"/>
          <a:ext cx="698037" cy="59885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2C9135-C588-4D5C-96D1-8BA55F9B8FA4}">
      <dsp:nvSpPr>
        <dsp:cNvPr id="0" name=""/>
        <dsp:cNvSpPr/>
      </dsp:nvSpPr>
      <dsp:spPr>
        <a:xfrm>
          <a:off x="1781105" y="1656610"/>
          <a:ext cx="2041497" cy="4475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提取隐式开源团队</a:t>
          </a:r>
        </a:p>
      </dsp:txBody>
      <dsp:txXfrm>
        <a:off x="1802956" y="1678461"/>
        <a:ext cx="1997795" cy="403846"/>
      </dsp:txXfrm>
    </dsp:sp>
    <dsp:sp modelId="{08A9CFA5-2722-4F70-BCA2-A2462991E487}">
      <dsp:nvSpPr>
        <dsp:cNvPr id="0" name=""/>
        <dsp:cNvSpPr/>
      </dsp:nvSpPr>
      <dsp:spPr>
        <a:xfrm>
          <a:off x="3490756" y="1566442"/>
          <a:ext cx="644037" cy="500974"/>
        </a:xfrm>
        <a:prstGeom prst="rect">
          <a:avLst/>
        </a:prstGeom>
        <a:noFill/>
        <a:ln>
          <a:noFill/>
        </a:ln>
        <a:effectLst/>
      </dsp:spPr>
      <dsp:style>
        <a:lnRef idx="0">
          <a:scrgbClr r="0" g="0" b="0"/>
        </a:lnRef>
        <a:fillRef idx="0">
          <a:scrgbClr r="0" g="0" b="0"/>
        </a:fillRef>
        <a:effectRef idx="0">
          <a:scrgbClr r="0" g="0" b="0"/>
        </a:effectRef>
        <a:fontRef idx="minor"/>
      </dsp:style>
    </dsp:sp>
    <dsp:sp modelId="{9BB99AAD-EB3C-4B8D-B9E2-BC07D1FC6B17}">
      <dsp:nvSpPr>
        <dsp:cNvPr id="0" name=""/>
        <dsp:cNvSpPr/>
      </dsp:nvSpPr>
      <dsp:spPr>
        <a:xfrm rot="5400000">
          <a:off x="3146910" y="2747764"/>
          <a:ext cx="753543" cy="59885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7D2A71-56CE-41ED-8CB6-8696985128FF}">
      <dsp:nvSpPr>
        <dsp:cNvPr id="0" name=""/>
        <dsp:cNvSpPr/>
      </dsp:nvSpPr>
      <dsp:spPr>
        <a:xfrm>
          <a:off x="2756331" y="2330382"/>
          <a:ext cx="2473043" cy="4475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构建开源团队协作网络</a:t>
          </a:r>
        </a:p>
      </dsp:txBody>
      <dsp:txXfrm>
        <a:off x="2778182" y="2352233"/>
        <a:ext cx="2429341" cy="403846"/>
      </dsp:txXfrm>
    </dsp:sp>
    <dsp:sp modelId="{EAB8B9FB-98A7-4F53-8B79-AC5AA18F5CAB}">
      <dsp:nvSpPr>
        <dsp:cNvPr id="0" name=""/>
        <dsp:cNvSpPr/>
      </dsp:nvSpPr>
      <dsp:spPr>
        <a:xfrm>
          <a:off x="4718150" y="2289608"/>
          <a:ext cx="644037" cy="500974"/>
        </a:xfrm>
        <a:prstGeom prst="rect">
          <a:avLst/>
        </a:prstGeom>
        <a:noFill/>
        <a:ln>
          <a:noFill/>
        </a:ln>
        <a:effectLst/>
      </dsp:spPr>
      <dsp:style>
        <a:lnRef idx="0">
          <a:scrgbClr r="0" g="0" b="0"/>
        </a:lnRef>
        <a:fillRef idx="0">
          <a:scrgbClr r="0" g="0" b="0"/>
        </a:fillRef>
        <a:effectRef idx="0">
          <a:scrgbClr r="0" g="0" b="0"/>
        </a:effectRef>
        <a:fontRef idx="minor"/>
      </dsp:style>
    </dsp:sp>
    <dsp:sp modelId="{FF5F2E87-E93B-483B-9106-E7F725EAB390}">
      <dsp:nvSpPr>
        <dsp:cNvPr id="0" name=""/>
        <dsp:cNvSpPr/>
      </dsp:nvSpPr>
      <dsp:spPr>
        <a:xfrm>
          <a:off x="3881395" y="3036226"/>
          <a:ext cx="2041497" cy="4475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可视化展示与分析</a:t>
          </a:r>
        </a:p>
      </dsp:txBody>
      <dsp:txXfrm>
        <a:off x="3903246" y="3058077"/>
        <a:ext cx="1997795" cy="403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5A141-84AE-4E78-85CD-F74C99118829}">
      <dsp:nvSpPr>
        <dsp:cNvPr id="0" name=""/>
        <dsp:cNvSpPr/>
      </dsp:nvSpPr>
      <dsp:spPr>
        <a:xfrm>
          <a:off x="7243923" y="1777564"/>
          <a:ext cx="842252" cy="222034"/>
        </a:xfrm>
        <a:custGeom>
          <a:avLst/>
          <a:gdLst/>
          <a:ahLst/>
          <a:cxnLst/>
          <a:rect l="0" t="0" r="0" b="0"/>
          <a:pathLst>
            <a:path>
              <a:moveTo>
                <a:pt x="0" y="0"/>
              </a:moveTo>
              <a:lnTo>
                <a:pt x="0" y="111017"/>
              </a:lnTo>
              <a:lnTo>
                <a:pt x="842252" y="111017"/>
              </a:lnTo>
              <a:lnTo>
                <a:pt x="842252" y="22203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E1EEE4-A8C7-4D3B-A3B4-C92F024B700B}">
      <dsp:nvSpPr>
        <dsp:cNvPr id="0" name=""/>
        <dsp:cNvSpPr/>
      </dsp:nvSpPr>
      <dsp:spPr>
        <a:xfrm>
          <a:off x="7198203" y="1777564"/>
          <a:ext cx="91440" cy="222034"/>
        </a:xfrm>
        <a:custGeom>
          <a:avLst/>
          <a:gdLst/>
          <a:ahLst/>
          <a:cxnLst/>
          <a:rect l="0" t="0" r="0" b="0"/>
          <a:pathLst>
            <a:path>
              <a:moveTo>
                <a:pt x="45720" y="0"/>
              </a:moveTo>
              <a:lnTo>
                <a:pt x="45720" y="22203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7EDD63-98EA-4FFD-B8FD-28FB50B238FA}">
      <dsp:nvSpPr>
        <dsp:cNvPr id="0" name=""/>
        <dsp:cNvSpPr/>
      </dsp:nvSpPr>
      <dsp:spPr>
        <a:xfrm>
          <a:off x="6430546" y="1777564"/>
          <a:ext cx="813377" cy="231661"/>
        </a:xfrm>
        <a:custGeom>
          <a:avLst/>
          <a:gdLst/>
          <a:ahLst/>
          <a:cxnLst/>
          <a:rect l="0" t="0" r="0" b="0"/>
          <a:pathLst>
            <a:path>
              <a:moveTo>
                <a:pt x="813377" y="0"/>
              </a:moveTo>
              <a:lnTo>
                <a:pt x="813377" y="120644"/>
              </a:lnTo>
              <a:lnTo>
                <a:pt x="0" y="120644"/>
              </a:lnTo>
              <a:lnTo>
                <a:pt x="0" y="231661"/>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2C6F13-08ED-4110-BD75-CE131E23AD92}">
      <dsp:nvSpPr>
        <dsp:cNvPr id="0" name=""/>
        <dsp:cNvSpPr/>
      </dsp:nvSpPr>
      <dsp:spPr>
        <a:xfrm>
          <a:off x="3891740" y="612082"/>
          <a:ext cx="3352183" cy="636827"/>
        </a:xfrm>
        <a:custGeom>
          <a:avLst/>
          <a:gdLst/>
          <a:ahLst/>
          <a:cxnLst/>
          <a:rect l="0" t="0" r="0" b="0"/>
          <a:pathLst>
            <a:path>
              <a:moveTo>
                <a:pt x="0" y="0"/>
              </a:moveTo>
              <a:lnTo>
                <a:pt x="0" y="525810"/>
              </a:lnTo>
              <a:lnTo>
                <a:pt x="3352183" y="525810"/>
              </a:lnTo>
              <a:lnTo>
                <a:pt x="3352183" y="63682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9F4B8B-E0E8-47B4-AE23-D595E7E335E7}">
      <dsp:nvSpPr>
        <dsp:cNvPr id="0" name=""/>
        <dsp:cNvSpPr/>
      </dsp:nvSpPr>
      <dsp:spPr>
        <a:xfrm>
          <a:off x="4982354" y="1777564"/>
          <a:ext cx="421126" cy="222034"/>
        </a:xfrm>
        <a:custGeom>
          <a:avLst/>
          <a:gdLst/>
          <a:ahLst/>
          <a:cxnLst/>
          <a:rect l="0" t="0" r="0" b="0"/>
          <a:pathLst>
            <a:path>
              <a:moveTo>
                <a:pt x="0" y="0"/>
              </a:moveTo>
              <a:lnTo>
                <a:pt x="0" y="111017"/>
              </a:lnTo>
              <a:lnTo>
                <a:pt x="421126" y="111017"/>
              </a:lnTo>
              <a:lnTo>
                <a:pt x="421126" y="22203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FC56D8-0384-4BC7-88D1-B8CDAD5F4D0B}">
      <dsp:nvSpPr>
        <dsp:cNvPr id="0" name=""/>
        <dsp:cNvSpPr/>
      </dsp:nvSpPr>
      <dsp:spPr>
        <a:xfrm>
          <a:off x="4561228" y="1777564"/>
          <a:ext cx="421126" cy="222034"/>
        </a:xfrm>
        <a:custGeom>
          <a:avLst/>
          <a:gdLst/>
          <a:ahLst/>
          <a:cxnLst/>
          <a:rect l="0" t="0" r="0" b="0"/>
          <a:pathLst>
            <a:path>
              <a:moveTo>
                <a:pt x="421126" y="0"/>
              </a:moveTo>
              <a:lnTo>
                <a:pt x="421126" y="111017"/>
              </a:lnTo>
              <a:lnTo>
                <a:pt x="0" y="111017"/>
              </a:lnTo>
              <a:lnTo>
                <a:pt x="0" y="22203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79D311-C12C-46E6-BAB1-BCDFADAE2F15}">
      <dsp:nvSpPr>
        <dsp:cNvPr id="0" name=""/>
        <dsp:cNvSpPr/>
      </dsp:nvSpPr>
      <dsp:spPr>
        <a:xfrm>
          <a:off x="3891740" y="612082"/>
          <a:ext cx="1090614" cy="636827"/>
        </a:xfrm>
        <a:custGeom>
          <a:avLst/>
          <a:gdLst/>
          <a:ahLst/>
          <a:cxnLst/>
          <a:rect l="0" t="0" r="0" b="0"/>
          <a:pathLst>
            <a:path>
              <a:moveTo>
                <a:pt x="0" y="0"/>
              </a:moveTo>
              <a:lnTo>
                <a:pt x="0" y="525810"/>
              </a:lnTo>
              <a:lnTo>
                <a:pt x="1090614" y="525810"/>
              </a:lnTo>
              <a:lnTo>
                <a:pt x="1090614" y="63682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2F3615-A921-44F9-A534-F062180C4F65}">
      <dsp:nvSpPr>
        <dsp:cNvPr id="0" name=""/>
        <dsp:cNvSpPr/>
      </dsp:nvSpPr>
      <dsp:spPr>
        <a:xfrm>
          <a:off x="2836143" y="1777564"/>
          <a:ext cx="843003" cy="222034"/>
        </a:xfrm>
        <a:custGeom>
          <a:avLst/>
          <a:gdLst/>
          <a:ahLst/>
          <a:cxnLst/>
          <a:rect l="0" t="0" r="0" b="0"/>
          <a:pathLst>
            <a:path>
              <a:moveTo>
                <a:pt x="0" y="0"/>
              </a:moveTo>
              <a:lnTo>
                <a:pt x="0" y="111017"/>
              </a:lnTo>
              <a:lnTo>
                <a:pt x="843003" y="111017"/>
              </a:lnTo>
              <a:lnTo>
                <a:pt x="843003" y="22203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66B452-7CC7-4C1A-95FA-50D7729D1472}">
      <dsp:nvSpPr>
        <dsp:cNvPr id="0" name=""/>
        <dsp:cNvSpPr/>
      </dsp:nvSpPr>
      <dsp:spPr>
        <a:xfrm>
          <a:off x="2790423" y="1777564"/>
          <a:ext cx="91440" cy="222034"/>
        </a:xfrm>
        <a:custGeom>
          <a:avLst/>
          <a:gdLst/>
          <a:ahLst/>
          <a:cxnLst/>
          <a:rect l="0" t="0" r="0" b="0"/>
          <a:pathLst>
            <a:path>
              <a:moveTo>
                <a:pt x="45720" y="0"/>
              </a:moveTo>
              <a:lnTo>
                <a:pt x="45720" y="111017"/>
              </a:lnTo>
              <a:lnTo>
                <a:pt x="50525" y="111017"/>
              </a:lnTo>
              <a:lnTo>
                <a:pt x="50525" y="22203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0868E8-5331-4BC3-AA02-86FB61269C3E}">
      <dsp:nvSpPr>
        <dsp:cNvPr id="0" name=""/>
        <dsp:cNvSpPr/>
      </dsp:nvSpPr>
      <dsp:spPr>
        <a:xfrm>
          <a:off x="1997945" y="1777564"/>
          <a:ext cx="838197" cy="222034"/>
        </a:xfrm>
        <a:custGeom>
          <a:avLst/>
          <a:gdLst/>
          <a:ahLst/>
          <a:cxnLst/>
          <a:rect l="0" t="0" r="0" b="0"/>
          <a:pathLst>
            <a:path>
              <a:moveTo>
                <a:pt x="838197" y="0"/>
              </a:moveTo>
              <a:lnTo>
                <a:pt x="838197" y="111017"/>
              </a:lnTo>
              <a:lnTo>
                <a:pt x="0" y="111017"/>
              </a:lnTo>
              <a:lnTo>
                <a:pt x="0" y="22203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9F43F3-4388-4171-8048-3ED8D430CF0F}">
      <dsp:nvSpPr>
        <dsp:cNvPr id="0" name=""/>
        <dsp:cNvSpPr/>
      </dsp:nvSpPr>
      <dsp:spPr>
        <a:xfrm>
          <a:off x="2836143" y="612082"/>
          <a:ext cx="1055596" cy="636827"/>
        </a:xfrm>
        <a:custGeom>
          <a:avLst/>
          <a:gdLst/>
          <a:ahLst/>
          <a:cxnLst/>
          <a:rect l="0" t="0" r="0" b="0"/>
          <a:pathLst>
            <a:path>
              <a:moveTo>
                <a:pt x="1055596" y="0"/>
              </a:moveTo>
              <a:lnTo>
                <a:pt x="1055596" y="525810"/>
              </a:lnTo>
              <a:lnTo>
                <a:pt x="0" y="525810"/>
              </a:lnTo>
              <a:lnTo>
                <a:pt x="0" y="63682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DFFEE-5DFC-4270-99F0-E4462C5258D4}">
      <dsp:nvSpPr>
        <dsp:cNvPr id="0" name=""/>
        <dsp:cNvSpPr/>
      </dsp:nvSpPr>
      <dsp:spPr>
        <a:xfrm>
          <a:off x="734207" y="1777564"/>
          <a:ext cx="421744" cy="222034"/>
        </a:xfrm>
        <a:custGeom>
          <a:avLst/>
          <a:gdLst/>
          <a:ahLst/>
          <a:cxnLst/>
          <a:rect l="0" t="0" r="0" b="0"/>
          <a:pathLst>
            <a:path>
              <a:moveTo>
                <a:pt x="0" y="0"/>
              </a:moveTo>
              <a:lnTo>
                <a:pt x="0" y="111017"/>
              </a:lnTo>
              <a:lnTo>
                <a:pt x="421744" y="111017"/>
              </a:lnTo>
              <a:lnTo>
                <a:pt x="421744" y="22203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CEFD75-89AA-45AF-8EF1-057A29C08D98}">
      <dsp:nvSpPr>
        <dsp:cNvPr id="0" name=""/>
        <dsp:cNvSpPr/>
      </dsp:nvSpPr>
      <dsp:spPr>
        <a:xfrm>
          <a:off x="313451" y="1777564"/>
          <a:ext cx="420756" cy="222034"/>
        </a:xfrm>
        <a:custGeom>
          <a:avLst/>
          <a:gdLst/>
          <a:ahLst/>
          <a:cxnLst/>
          <a:rect l="0" t="0" r="0" b="0"/>
          <a:pathLst>
            <a:path>
              <a:moveTo>
                <a:pt x="420756" y="0"/>
              </a:moveTo>
              <a:lnTo>
                <a:pt x="420756" y="111017"/>
              </a:lnTo>
              <a:lnTo>
                <a:pt x="0" y="111017"/>
              </a:lnTo>
              <a:lnTo>
                <a:pt x="0" y="222034"/>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2961FB-5677-4472-9D2C-618B9CBB04F8}">
      <dsp:nvSpPr>
        <dsp:cNvPr id="0" name=""/>
        <dsp:cNvSpPr/>
      </dsp:nvSpPr>
      <dsp:spPr>
        <a:xfrm>
          <a:off x="734207" y="612082"/>
          <a:ext cx="3157532" cy="636827"/>
        </a:xfrm>
        <a:custGeom>
          <a:avLst/>
          <a:gdLst/>
          <a:ahLst/>
          <a:cxnLst/>
          <a:rect l="0" t="0" r="0" b="0"/>
          <a:pathLst>
            <a:path>
              <a:moveTo>
                <a:pt x="3157532" y="0"/>
              </a:moveTo>
              <a:lnTo>
                <a:pt x="3157532" y="525810"/>
              </a:lnTo>
              <a:lnTo>
                <a:pt x="0" y="525810"/>
              </a:lnTo>
              <a:lnTo>
                <a:pt x="0" y="63682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724BC7-9521-45C9-9F62-8AEA2DD7DCE6}">
      <dsp:nvSpPr>
        <dsp:cNvPr id="0" name=""/>
        <dsp:cNvSpPr/>
      </dsp:nvSpPr>
      <dsp:spPr>
        <a:xfrm>
          <a:off x="1572141" y="83427"/>
          <a:ext cx="4639198" cy="528654"/>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err="1">
              <a:solidFill>
                <a:schemeClr val="bg1"/>
              </a:solidFill>
              <a:ea typeface="Source Han Sans CN Regular" panose="020B0200000000000000"/>
            </a:rPr>
            <a:t>Github</a:t>
          </a:r>
          <a:r>
            <a:rPr lang="zh-CN" altLang="en-US" sz="2000" kern="1200" dirty="0">
              <a:solidFill>
                <a:schemeClr val="bg1"/>
              </a:solidFill>
              <a:ea typeface="Source Han Sans CN Regular" panose="020B0200000000000000"/>
            </a:rPr>
            <a:t>协作网络可视化架构图</a:t>
          </a:r>
        </a:p>
      </dsp:txBody>
      <dsp:txXfrm>
        <a:off x="1572141" y="83427"/>
        <a:ext cx="4639198" cy="528654"/>
      </dsp:txXfrm>
    </dsp:sp>
    <dsp:sp modelId="{BF97E06E-51DF-4122-A659-0C2ABA87F2BC}">
      <dsp:nvSpPr>
        <dsp:cNvPr id="0" name=""/>
        <dsp:cNvSpPr/>
      </dsp:nvSpPr>
      <dsp:spPr>
        <a:xfrm>
          <a:off x="20217" y="1248910"/>
          <a:ext cx="1427980" cy="528654"/>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ea typeface="Source Han Sans CN Regular" panose="020B0200000000000000"/>
            </a:rPr>
            <a:t>数据预处理</a:t>
          </a:r>
        </a:p>
      </dsp:txBody>
      <dsp:txXfrm>
        <a:off x="20217" y="1248910"/>
        <a:ext cx="1427980" cy="528654"/>
      </dsp:txXfrm>
    </dsp:sp>
    <dsp:sp modelId="{9D91B720-CBDA-4D9F-A4B2-86370385BB1F}">
      <dsp:nvSpPr>
        <dsp:cNvPr id="0" name=""/>
        <dsp:cNvSpPr/>
      </dsp:nvSpPr>
      <dsp:spPr>
        <a:xfrm>
          <a:off x="2723" y="1999599"/>
          <a:ext cx="621454" cy="1768751"/>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eaVert"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zh-CN" altLang="en-US" sz="1400" kern="1200" dirty="0">
              <a:solidFill>
                <a:schemeClr val="bg1"/>
              </a:solidFill>
              <a:latin typeface="Calibri"/>
              <a:ea typeface="Source Han Sans CN Regular" panose="020B0200000000000000"/>
              <a:cs typeface="+mn-cs"/>
            </a:rPr>
            <a:t>用户信息数据</a:t>
          </a:r>
        </a:p>
      </dsp:txBody>
      <dsp:txXfrm>
        <a:off x="2723" y="1999599"/>
        <a:ext cx="621454" cy="1768751"/>
      </dsp:txXfrm>
    </dsp:sp>
    <dsp:sp modelId="{C1611FCE-9161-46B3-920F-8543C58242A4}">
      <dsp:nvSpPr>
        <dsp:cNvPr id="0" name=""/>
        <dsp:cNvSpPr/>
      </dsp:nvSpPr>
      <dsp:spPr>
        <a:xfrm>
          <a:off x="846213" y="1999599"/>
          <a:ext cx="619477" cy="1768751"/>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eaVert" wrap="square" lIns="5080" tIns="5080" rIns="5080" bIns="5080" numCol="1" spcCol="1270" anchor="ctr" anchorCtr="0">
          <a:noAutofit/>
        </a:bodyPr>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开发者行为数据</a:t>
          </a:r>
        </a:p>
      </dsp:txBody>
      <dsp:txXfrm>
        <a:off x="846213" y="1999599"/>
        <a:ext cx="619477" cy="1768751"/>
      </dsp:txXfrm>
    </dsp:sp>
    <dsp:sp modelId="{AE991852-909C-410A-BB04-25079FCE7AC7}">
      <dsp:nvSpPr>
        <dsp:cNvPr id="0" name=""/>
        <dsp:cNvSpPr/>
      </dsp:nvSpPr>
      <dsp:spPr>
        <a:xfrm>
          <a:off x="1836558" y="1248910"/>
          <a:ext cx="1999171" cy="528654"/>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开发者协作网路构建</a:t>
          </a:r>
        </a:p>
      </dsp:txBody>
      <dsp:txXfrm>
        <a:off x="1836558" y="1248910"/>
        <a:ext cx="1999171" cy="528654"/>
      </dsp:txXfrm>
    </dsp:sp>
    <dsp:sp modelId="{1EB4917F-7CA3-410D-AB33-B4ED4E7C474C}">
      <dsp:nvSpPr>
        <dsp:cNvPr id="0" name=""/>
        <dsp:cNvSpPr/>
      </dsp:nvSpPr>
      <dsp:spPr>
        <a:xfrm>
          <a:off x="1687726" y="1999599"/>
          <a:ext cx="620439" cy="1768883"/>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eaVert"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节点构建</a:t>
          </a:r>
        </a:p>
      </dsp:txBody>
      <dsp:txXfrm>
        <a:off x="1687726" y="1999599"/>
        <a:ext cx="620439" cy="1768883"/>
      </dsp:txXfrm>
    </dsp:sp>
    <dsp:sp modelId="{F838FD5F-8A77-44DF-97B5-97496C123B3B}">
      <dsp:nvSpPr>
        <dsp:cNvPr id="0" name=""/>
        <dsp:cNvSpPr/>
      </dsp:nvSpPr>
      <dsp:spPr>
        <a:xfrm>
          <a:off x="2530200" y="1999599"/>
          <a:ext cx="621496" cy="1768883"/>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eaVert"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边的构建</a:t>
          </a:r>
        </a:p>
      </dsp:txBody>
      <dsp:txXfrm>
        <a:off x="2530200" y="1999599"/>
        <a:ext cx="621496" cy="1768883"/>
      </dsp:txXfrm>
    </dsp:sp>
    <dsp:sp modelId="{CB9A148A-1BE1-4795-8CF7-AA34F1E7984E}">
      <dsp:nvSpPr>
        <dsp:cNvPr id="0" name=""/>
        <dsp:cNvSpPr/>
      </dsp:nvSpPr>
      <dsp:spPr>
        <a:xfrm>
          <a:off x="3373732" y="1999599"/>
          <a:ext cx="610828" cy="1738502"/>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eaVert"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权重</a:t>
          </a:r>
        </a:p>
      </dsp:txBody>
      <dsp:txXfrm>
        <a:off x="3373732" y="1999599"/>
        <a:ext cx="610828" cy="1738502"/>
      </dsp:txXfrm>
    </dsp:sp>
    <dsp:sp modelId="{0336D81D-F331-4506-B34D-1DD31A246F08}">
      <dsp:nvSpPr>
        <dsp:cNvPr id="0" name=""/>
        <dsp:cNvSpPr/>
      </dsp:nvSpPr>
      <dsp:spPr>
        <a:xfrm>
          <a:off x="4057764" y="1248910"/>
          <a:ext cx="1849181" cy="528654"/>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隐式开源团队提取</a:t>
          </a:r>
        </a:p>
      </dsp:txBody>
      <dsp:txXfrm>
        <a:off x="4057764" y="1248910"/>
        <a:ext cx="1849181" cy="528654"/>
      </dsp:txXfrm>
    </dsp:sp>
    <dsp:sp modelId="{39C07104-D7A9-470E-8181-731D1FA82F9B}">
      <dsp:nvSpPr>
        <dsp:cNvPr id="0" name=""/>
        <dsp:cNvSpPr/>
      </dsp:nvSpPr>
      <dsp:spPr>
        <a:xfrm>
          <a:off x="4251119" y="1999599"/>
          <a:ext cx="620217" cy="1769824"/>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eaVert"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提取方法</a:t>
          </a:r>
        </a:p>
      </dsp:txBody>
      <dsp:txXfrm>
        <a:off x="4251119" y="1999599"/>
        <a:ext cx="620217" cy="1769824"/>
      </dsp:txXfrm>
    </dsp:sp>
    <dsp:sp modelId="{60837BE1-06D6-46EB-8329-A7A278763C42}">
      <dsp:nvSpPr>
        <dsp:cNvPr id="0" name=""/>
        <dsp:cNvSpPr/>
      </dsp:nvSpPr>
      <dsp:spPr>
        <a:xfrm>
          <a:off x="5093372" y="1999599"/>
          <a:ext cx="620217" cy="1769824"/>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eaVert"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提取结果</a:t>
          </a:r>
        </a:p>
      </dsp:txBody>
      <dsp:txXfrm>
        <a:off x="5093372" y="1999599"/>
        <a:ext cx="620217" cy="1769824"/>
      </dsp:txXfrm>
    </dsp:sp>
    <dsp:sp modelId="{BB68C8FC-4B83-476B-A34F-68CF48EAB331}">
      <dsp:nvSpPr>
        <dsp:cNvPr id="0" name=""/>
        <dsp:cNvSpPr/>
      </dsp:nvSpPr>
      <dsp:spPr>
        <a:xfrm>
          <a:off x="6128980" y="1248910"/>
          <a:ext cx="2229886" cy="528654"/>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prstClr val="white"/>
              </a:solidFill>
              <a:latin typeface="Calibri"/>
              <a:ea typeface="Source Han Sans CN Regular" panose="020B0200000000000000"/>
              <a:cs typeface="+mn-cs"/>
            </a:rPr>
            <a:t>开源团队协作网络构建</a:t>
          </a:r>
        </a:p>
      </dsp:txBody>
      <dsp:txXfrm>
        <a:off x="6128980" y="1248910"/>
        <a:ext cx="2229886" cy="528654"/>
      </dsp:txXfrm>
    </dsp:sp>
    <dsp:sp modelId="{394EC105-1E79-4AF0-ADA2-5664F268EE50}">
      <dsp:nvSpPr>
        <dsp:cNvPr id="0" name=""/>
        <dsp:cNvSpPr/>
      </dsp:nvSpPr>
      <dsp:spPr>
        <a:xfrm>
          <a:off x="6120437" y="2009226"/>
          <a:ext cx="620217" cy="1769824"/>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eaVert"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节点构建</a:t>
          </a:r>
        </a:p>
      </dsp:txBody>
      <dsp:txXfrm>
        <a:off x="6120437" y="2009226"/>
        <a:ext cx="620217" cy="1769824"/>
      </dsp:txXfrm>
    </dsp:sp>
    <dsp:sp modelId="{4D5DA13C-2849-470C-8BCD-F86F9AD44D76}">
      <dsp:nvSpPr>
        <dsp:cNvPr id="0" name=""/>
        <dsp:cNvSpPr/>
      </dsp:nvSpPr>
      <dsp:spPr>
        <a:xfrm>
          <a:off x="6933814" y="1999599"/>
          <a:ext cx="620217" cy="1769824"/>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eaVert"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边的构建</a:t>
          </a:r>
        </a:p>
      </dsp:txBody>
      <dsp:txXfrm>
        <a:off x="6933814" y="1999599"/>
        <a:ext cx="620217" cy="1769824"/>
      </dsp:txXfrm>
    </dsp:sp>
    <dsp:sp modelId="{14C71020-8B93-47D9-B781-A478F1826BF9}">
      <dsp:nvSpPr>
        <dsp:cNvPr id="0" name=""/>
        <dsp:cNvSpPr/>
      </dsp:nvSpPr>
      <dsp:spPr>
        <a:xfrm>
          <a:off x="7776067" y="1999599"/>
          <a:ext cx="620217" cy="1769824"/>
        </a:xfrm>
        <a:prstGeom prst="rect">
          <a:avLst/>
        </a:prstGeom>
        <a:solidFill>
          <a:srgbClr val="5B9BD5"/>
        </a:solidFill>
        <a:ln w="19050" cap="flat" cmpd="sng" algn="ctr">
          <a:solidFill>
            <a:schemeClr val="accent1">
              <a:lumMod val="75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eaVert"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zh-CN" altLang="en-US" sz="1400" kern="1200" dirty="0">
              <a:solidFill>
                <a:prstClr val="white"/>
              </a:solidFill>
              <a:latin typeface="Calibri"/>
              <a:ea typeface="Source Han Sans CN Regular" panose="020B0200000000000000"/>
              <a:cs typeface="+mn-cs"/>
            </a:rPr>
            <a:t>权重</a:t>
          </a:r>
        </a:p>
      </dsp:txBody>
      <dsp:txXfrm>
        <a:off x="7776067" y="1999599"/>
        <a:ext cx="620217" cy="176982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B3DE50C4-7C8E-4845-9685-8FFFC7D1D19A}" type="datetimeFigureOut">
              <a:rPr kumimoji="1" lang="zh-CN" altLang="en-US" smtClean="0"/>
              <a:t>2023/12/10</a:t>
            </a:fld>
            <a:endParaRPr kumimoji="1" lang="zh-CN" altLang="en-US"/>
          </a:p>
        </p:txBody>
      </p:sp>
      <p:sp>
        <p:nvSpPr>
          <p:cNvPr id="4" name="页脚占位符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441173D-681C-D74E-B395-B929B8D16699}"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2023/12/10</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图片 12" descr="/private/var/folders/52/4568vxss1c1g6kht_59dt4n40000gn/T/com.kingsoft.wpsoffice.mac/picturecompress_20231114212727/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6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4" name="图片 3"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pic>
        <p:nvPicPr>
          <p:cNvPr id="4" name="图片 3" descr="(横版-黑字)基金会logo"/>
          <p:cNvPicPr>
            <a:picLocks noChangeAspect="1"/>
          </p:cNvPicPr>
          <p:nvPr userDrawn="1"/>
        </p:nvPicPr>
        <p:blipFill>
          <a:blip r:embed="rId3"/>
          <a:stretch>
            <a:fillRect/>
          </a:stretch>
        </p:blipFill>
        <p:spPr>
          <a:xfrm>
            <a:off x="466725" y="419100"/>
            <a:ext cx="2785110" cy="56197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2023/12/10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6020202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6020202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6020202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602020203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0.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hyperlink" Target="https://www.bilibili.com/video/BV1j34y1F7fx/?spm_id_from=333.999.0.0&amp;vd_source=799d6d25b9680813fb1b6ce6204e66a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image" Target="../media/image10.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slideLayout" Target="../slideLayouts/slideLayout6.xml"/><Relationship Id="rId2" Type="http://schemas.openxmlformats.org/officeDocument/2006/relationships/tags" Target="../tags/tag5.xml"/><Relationship Id="rId16" Type="http://schemas.openxmlformats.org/officeDocument/2006/relationships/tags" Target="../tags/tag19.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tags" Target="../tags/tag18.xml"/><Relationship Id="rId10" Type="http://schemas.openxmlformats.org/officeDocument/2006/relationships/tags" Target="../tags/tag13.xml"/><Relationship Id="rId19" Type="http://schemas.openxmlformats.org/officeDocument/2006/relationships/image" Target="../media/image11.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2153920" y="1365885"/>
            <a:ext cx="7196455" cy="1529715"/>
          </a:xfrm>
          <a:prstGeom prst="rect">
            <a:avLst/>
          </a:prstGeom>
        </p:spPr>
      </p:pic>
      <p:sp>
        <p:nvSpPr>
          <p:cNvPr id="175" name="圆形"/>
          <p:cNvSpPr/>
          <p:nvPr/>
        </p:nvSpPr>
        <p:spPr>
          <a:xfrm>
            <a:off x="4057015" y="4963795"/>
            <a:ext cx="1085850" cy="1085850"/>
          </a:xfrm>
          <a:prstGeom prst="ellipse">
            <a:avLst/>
          </a:prstGeom>
          <a:noFill/>
          <a:ln w="12700">
            <a:solidFill>
              <a:schemeClr val="bg1"/>
            </a:solidFill>
            <a:miter lim="400000"/>
          </a:ln>
        </p:spPr>
        <p:txBody>
          <a:bodyPr lIns="71437" tIns="71437" rIns="71437" bIns="71437" anchor="ctr"/>
          <a:lstStyle/>
          <a:p>
            <a:pPr>
              <a:defRPr sz="3000" b="0">
                <a:latin typeface="+mn-lt"/>
                <a:ea typeface="+mn-ea"/>
                <a:cs typeface="+mn-cs"/>
                <a:sym typeface="Helvetica Neue Medium" panose="02000503000000020004"/>
              </a:defRPr>
            </a:pPr>
            <a:endParaRPr sz="2000"/>
          </a:p>
        </p:txBody>
      </p:sp>
      <p:grpSp>
        <p:nvGrpSpPr>
          <p:cNvPr id="7" name="组合 6"/>
          <p:cNvGrpSpPr/>
          <p:nvPr/>
        </p:nvGrpSpPr>
        <p:grpSpPr>
          <a:xfrm>
            <a:off x="5333365" y="5082540"/>
            <a:ext cx="2518410" cy="871220"/>
            <a:chOff x="9063" y="6281"/>
            <a:chExt cx="3966" cy="1372"/>
          </a:xfrm>
        </p:grpSpPr>
        <p:sp>
          <p:nvSpPr>
            <p:cNvPr id="3" name="文本框 2"/>
            <p:cNvSpPr txBox="1"/>
            <p:nvPr/>
          </p:nvSpPr>
          <p:spPr>
            <a:xfrm>
              <a:off x="9063" y="7071"/>
              <a:ext cx="3403" cy="582"/>
            </a:xfrm>
            <a:prstGeom prst="rect">
              <a:avLst/>
            </a:prstGeom>
            <a:noFill/>
          </p:spPr>
          <p:txBody>
            <a:bodyPr wrap="none" rtlCol="0" anchor="t">
              <a:spAutoFit/>
            </a:bodyPr>
            <a:lstStyle/>
            <a:p>
              <a:r>
                <a:rPr lang="zh-CN" altLang="en-US" dirty="0">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rPr>
                <a:t>湖北大学  </a:t>
              </a:r>
              <a:r>
                <a:rPr lang="en-US" altLang="zh-CN" dirty="0">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rPr>
                <a:t>OS-HUB</a:t>
              </a:r>
              <a:endParaRPr lang="zh-CN" altLang="en-US" dirty="0">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endParaRPr>
            </a:p>
          </p:txBody>
        </p:sp>
        <p:sp>
          <p:nvSpPr>
            <p:cNvPr id="4" name="文本框 3"/>
            <p:cNvSpPr txBox="1"/>
            <p:nvPr/>
          </p:nvSpPr>
          <p:spPr>
            <a:xfrm>
              <a:off x="9063" y="6281"/>
              <a:ext cx="3966" cy="776"/>
            </a:xfrm>
            <a:prstGeom prst="rect">
              <a:avLst/>
            </a:prstGeom>
            <a:noFill/>
          </p:spPr>
          <p:txBody>
            <a:bodyPr wrap="none" rtlCol="0" anchor="t">
              <a:spAutoFit/>
            </a:bodyPr>
            <a:lstStyle/>
            <a:p>
              <a:r>
                <a:rPr lang="zh-CN" sz="2600" dirty="0">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rPr>
                <a:t>姓名</a:t>
              </a:r>
              <a:r>
                <a:rPr lang="zh-CN" altLang="en-US" sz="2600" dirty="0">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rPr>
                <a:t>：重在参与</a:t>
              </a:r>
            </a:p>
          </p:txBody>
        </p:sp>
      </p:grpSp>
      <p:sp>
        <p:nvSpPr>
          <p:cNvPr id="12" name="文本框 11"/>
          <p:cNvSpPr txBox="1"/>
          <p:nvPr/>
        </p:nvSpPr>
        <p:spPr>
          <a:xfrm>
            <a:off x="2992139" y="3653790"/>
            <a:ext cx="5840060" cy="646331"/>
          </a:xfrm>
          <a:prstGeom prst="rect">
            <a:avLst/>
          </a:prstGeom>
          <a:noFill/>
        </p:spPr>
        <p:txBody>
          <a:bodyPr wrap="none" rtlCol="0" anchor="t">
            <a:spAutoFit/>
          </a:bodyPr>
          <a:lstStyle/>
          <a:p>
            <a:pPr algn="dist"/>
            <a:r>
              <a:rPr lang="en-US" altLang="zh-CN" sz="3600" dirty="0" err="1">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rPr>
              <a:t>Github</a:t>
            </a:r>
            <a:r>
              <a:rPr lang="zh-CN" altLang="en-US" sz="3600" dirty="0">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rPr>
              <a:t>协作网络可视化分析</a:t>
            </a:r>
            <a:endParaRPr lang="en-US" altLang="zh-CN" sz="3600" dirty="0" err="1">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endParaRPr>
          </a:p>
        </p:txBody>
      </p:sp>
      <p:pic>
        <p:nvPicPr>
          <p:cNvPr id="11" name="图片 10"/>
          <p:cNvPicPr>
            <a:picLocks noChangeAspect="1"/>
          </p:cNvPicPr>
          <p:nvPr/>
        </p:nvPicPr>
        <p:blipFill>
          <a:blip r:embed="rId3"/>
          <a:stretch>
            <a:fillRect/>
          </a:stretch>
        </p:blipFill>
        <p:spPr>
          <a:xfrm>
            <a:off x="3308985" y="2657475"/>
            <a:ext cx="4886325" cy="568960"/>
          </a:xfrm>
          <a:prstGeom prst="rect">
            <a:avLst/>
          </a:prstGeom>
        </p:spPr>
      </p:pic>
      <p:sp>
        <p:nvSpPr>
          <p:cNvPr id="9" name="i$liḋe-Oval 33">
            <a:extLst>
              <a:ext uri="{FF2B5EF4-FFF2-40B4-BE49-F238E27FC236}">
                <a16:creationId xmlns:a16="http://schemas.microsoft.com/office/drawing/2014/main" id="{F91974D5-8AF6-3A54-7172-B31416798F0D}"/>
              </a:ext>
            </a:extLst>
          </p:cNvPr>
          <p:cNvSpPr/>
          <p:nvPr/>
        </p:nvSpPr>
        <p:spPr>
          <a:xfrm>
            <a:off x="4057015" y="4963795"/>
            <a:ext cx="1085850" cy="1122153"/>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p:nvGrpSpPr>
        <p:grpSpPr>
          <a:xfrm>
            <a:off x="9331960" y="421640"/>
            <a:ext cx="2548255" cy="671830"/>
            <a:chOff x="3219" y="2290"/>
            <a:chExt cx="12182" cy="3210"/>
          </a:xfrm>
        </p:grpSpPr>
        <p:pic>
          <p:nvPicPr>
            <p:cNvPr id="13" name="图片 12"/>
            <p:cNvPicPr>
              <a:picLocks noChangeAspect="1"/>
            </p:cNvPicPr>
            <p:nvPr/>
          </p:nvPicPr>
          <p:blipFill>
            <a:blip r:embed="rId3"/>
            <a:stretch>
              <a:fillRect/>
            </a:stretch>
          </p:blipFill>
          <p:spPr>
            <a:xfrm>
              <a:off x="3219" y="2290"/>
              <a:ext cx="12182" cy="2590"/>
            </a:xfrm>
            <a:prstGeom prst="rect">
              <a:avLst/>
            </a:prstGeom>
          </p:spPr>
        </p:pic>
        <p:pic>
          <p:nvPicPr>
            <p:cNvPr id="17" name="图片 16"/>
            <p:cNvPicPr>
              <a:picLocks noChangeAspect="1"/>
            </p:cNvPicPr>
            <p:nvPr/>
          </p:nvPicPr>
          <p:blipFill>
            <a:blip r:embed="rId4"/>
            <a:stretch>
              <a:fillRect/>
            </a:stretch>
          </p:blipFill>
          <p:spPr>
            <a:xfrm>
              <a:off x="5211" y="4538"/>
              <a:ext cx="8272" cy="963"/>
            </a:xfrm>
            <a:prstGeom prst="rect">
              <a:avLst/>
            </a:prstGeom>
          </p:spPr>
        </p:pic>
      </p:grpSp>
      <p:sp>
        <p:nvSpPr>
          <p:cNvPr id="2" name="文本框 1">
            <a:extLst>
              <a:ext uri="{FF2B5EF4-FFF2-40B4-BE49-F238E27FC236}">
                <a16:creationId xmlns:a16="http://schemas.microsoft.com/office/drawing/2014/main" id="{0AF34A7A-0F49-072A-F926-3927655839BA}"/>
              </a:ext>
            </a:extLst>
          </p:cNvPr>
          <p:cNvSpPr txBox="1"/>
          <p:nvPr>
            <p:custDataLst>
              <p:tags r:id="rId1"/>
            </p:custDataLst>
          </p:nvPr>
        </p:nvSpPr>
        <p:spPr>
          <a:xfrm>
            <a:off x="4641444" y="2685014"/>
            <a:ext cx="2581156" cy="743986"/>
          </a:xfrm>
          <a:prstGeom prst="rect">
            <a:avLst/>
          </a:prstGeom>
          <a:noFill/>
        </p:spPr>
        <p:txBody>
          <a:bodyPr wrap="none" rtlCol="0">
            <a:spAutoFit/>
          </a:bodyPr>
          <a:lstStyle/>
          <a:p>
            <a:pPr algn="ctr">
              <a:lnSpc>
                <a:spcPct val="150000"/>
              </a:lnSpc>
            </a:pPr>
            <a:r>
              <a:rPr lang="en-US" altLang="zh-CN" sz="2400" b="1" dirty="0">
                <a:solidFill>
                  <a:schemeClr val="bg1"/>
                </a:solidFill>
                <a:latin typeface="思源黑体 CN Bold" panose="020B0800000000000000" charset="-122"/>
                <a:ea typeface="思源黑体 CN Bold" panose="020B0800000000000000" charset="-122"/>
                <a:cs typeface="思源黑体 CN Bold" panose="020B0800000000000000" charset="-122"/>
              </a:rPr>
              <a:t> </a:t>
            </a:r>
            <a:r>
              <a:rPr lang="en-US" altLang="zh-CN" sz="3200" b="1" dirty="0">
                <a:solidFill>
                  <a:schemeClr val="bg1"/>
                </a:solidFill>
                <a:latin typeface="思源黑体 CN Bold" panose="020B0800000000000000" charset="-122"/>
                <a:ea typeface="思源黑体 CN Bold" panose="020B0800000000000000" charset="-122"/>
                <a:cs typeface="思源黑体 CN Bold" panose="020B0800000000000000" charset="-122"/>
              </a:rPr>
              <a:t>3</a:t>
            </a:r>
            <a:r>
              <a:rPr lang="zh-CN" altLang="en-US" sz="3200" b="1" dirty="0">
                <a:solidFill>
                  <a:schemeClr val="bg1"/>
                </a:solidFill>
                <a:latin typeface="思源黑体 CN Bold" panose="020B0800000000000000" charset="-122"/>
                <a:ea typeface="思源黑体 CN Bold" panose="020B0800000000000000" charset="-122"/>
                <a:cs typeface="思源黑体 CN Bold" panose="020B0800000000000000" charset="-122"/>
              </a:rPr>
              <a:t>、总体设计</a:t>
            </a:r>
          </a:p>
        </p:txBody>
      </p:sp>
    </p:spTree>
    <p:extLst>
      <p:ext uri="{BB962C8B-B14F-4D97-AF65-F5344CB8AC3E}">
        <p14:creationId xmlns:p14="http://schemas.microsoft.com/office/powerpoint/2010/main" val="352041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sp>
        <p:nvSpPr>
          <p:cNvPr id="4" name="文本框 3">
            <a:extLst>
              <a:ext uri="{FF2B5EF4-FFF2-40B4-BE49-F238E27FC236}">
                <a16:creationId xmlns:a16="http://schemas.microsoft.com/office/drawing/2014/main" id="{64B9724A-AB88-3373-D527-3A2536DBB1F5}"/>
              </a:ext>
            </a:extLst>
          </p:cNvPr>
          <p:cNvSpPr txBox="1"/>
          <p:nvPr/>
        </p:nvSpPr>
        <p:spPr>
          <a:xfrm>
            <a:off x="997459" y="1366261"/>
            <a:ext cx="2427970" cy="400110"/>
          </a:xfrm>
          <a:prstGeom prst="rect">
            <a:avLst/>
          </a:prstGeom>
          <a:noFill/>
        </p:spPr>
        <p:txBody>
          <a:bodyPr wrap="square" rtlCol="0">
            <a:spAutoFit/>
          </a:bodyPr>
          <a:lstStyle/>
          <a:p>
            <a:r>
              <a:rPr lang="en-US" altLang="zh-CN" sz="2000" b="1" dirty="0">
                <a:ea typeface="Source Han Sans CN Bold" panose="020B0200000000000000" charset="-122"/>
              </a:rPr>
              <a:t>3.1 </a:t>
            </a:r>
            <a:r>
              <a:rPr lang="zh-CN" altLang="en-US" sz="2000" b="1" dirty="0">
                <a:ea typeface="Source Han Sans CN Bold" panose="020B0200000000000000" charset="-122"/>
              </a:rPr>
              <a:t>需求分析</a:t>
            </a:r>
          </a:p>
        </p:txBody>
      </p:sp>
      <p:sp>
        <p:nvSpPr>
          <p:cNvPr id="8" name="文本框 7">
            <a:extLst>
              <a:ext uri="{FF2B5EF4-FFF2-40B4-BE49-F238E27FC236}">
                <a16:creationId xmlns:a16="http://schemas.microsoft.com/office/drawing/2014/main" id="{EF477700-34D0-2958-E62F-CE5DA6B01BE7}"/>
              </a:ext>
            </a:extLst>
          </p:cNvPr>
          <p:cNvSpPr txBox="1"/>
          <p:nvPr/>
        </p:nvSpPr>
        <p:spPr>
          <a:xfrm>
            <a:off x="2432761" y="2376543"/>
            <a:ext cx="2427969" cy="369332"/>
          </a:xfrm>
          <a:prstGeom prst="rect">
            <a:avLst/>
          </a:prstGeom>
          <a:noFill/>
        </p:spPr>
        <p:txBody>
          <a:bodyPr wrap="square" rtlCol="0">
            <a:spAutoFit/>
          </a:bodyPr>
          <a:lstStyle/>
          <a:p>
            <a:r>
              <a:rPr lang="zh-CN" altLang="en-US" dirty="0">
                <a:ea typeface="Source Han Sans CN Regular" panose="020B0200000000000000" charset="-122"/>
              </a:rPr>
              <a:t>构建开发者协作网络</a:t>
            </a:r>
          </a:p>
        </p:txBody>
      </p:sp>
      <p:sp>
        <p:nvSpPr>
          <p:cNvPr id="9" name="文本框 8">
            <a:extLst>
              <a:ext uri="{FF2B5EF4-FFF2-40B4-BE49-F238E27FC236}">
                <a16:creationId xmlns:a16="http://schemas.microsoft.com/office/drawing/2014/main" id="{E288B168-FA41-8DF4-F02D-D6638ADE2613}"/>
              </a:ext>
            </a:extLst>
          </p:cNvPr>
          <p:cNvSpPr txBox="1"/>
          <p:nvPr/>
        </p:nvSpPr>
        <p:spPr>
          <a:xfrm>
            <a:off x="2432761" y="5173992"/>
            <a:ext cx="2538442" cy="369332"/>
          </a:xfrm>
          <a:prstGeom prst="rect">
            <a:avLst/>
          </a:prstGeom>
          <a:noFill/>
        </p:spPr>
        <p:txBody>
          <a:bodyPr wrap="square" rtlCol="0">
            <a:spAutoFit/>
          </a:bodyPr>
          <a:lstStyle/>
          <a:p>
            <a:r>
              <a:rPr lang="zh-CN" altLang="en-US" dirty="0">
                <a:ea typeface="Source Han Sans CN Regular" panose="020B0200000000000000" charset="-122"/>
              </a:rPr>
              <a:t>构建隐式团队协作网络</a:t>
            </a:r>
          </a:p>
        </p:txBody>
      </p:sp>
      <p:sp>
        <p:nvSpPr>
          <p:cNvPr id="11" name="文本框 10">
            <a:extLst>
              <a:ext uri="{FF2B5EF4-FFF2-40B4-BE49-F238E27FC236}">
                <a16:creationId xmlns:a16="http://schemas.microsoft.com/office/drawing/2014/main" id="{93717E7D-8F1E-2A68-FE65-D70B01E474B7}"/>
              </a:ext>
            </a:extLst>
          </p:cNvPr>
          <p:cNvSpPr txBox="1"/>
          <p:nvPr/>
        </p:nvSpPr>
        <p:spPr>
          <a:xfrm>
            <a:off x="2432761" y="3756157"/>
            <a:ext cx="2177583" cy="369332"/>
          </a:xfrm>
          <a:prstGeom prst="rect">
            <a:avLst/>
          </a:prstGeom>
          <a:noFill/>
        </p:spPr>
        <p:txBody>
          <a:bodyPr wrap="square" rtlCol="0">
            <a:spAutoFit/>
          </a:bodyPr>
          <a:lstStyle/>
          <a:p>
            <a:r>
              <a:rPr lang="zh-CN" altLang="en-US" dirty="0">
                <a:ea typeface="Source Han Sans CN Regular" panose="020B0200000000000000" charset="-122"/>
              </a:rPr>
              <a:t>提取隐式开源团队</a:t>
            </a:r>
            <a:endParaRPr lang="zh-CN" altLang="en-US" dirty="0"/>
          </a:p>
        </p:txBody>
      </p:sp>
      <p:sp>
        <p:nvSpPr>
          <p:cNvPr id="15" name="文本框 14">
            <a:extLst>
              <a:ext uri="{FF2B5EF4-FFF2-40B4-BE49-F238E27FC236}">
                <a16:creationId xmlns:a16="http://schemas.microsoft.com/office/drawing/2014/main" id="{AF881A48-6452-4ADD-64D9-4367CA4322E1}"/>
              </a:ext>
            </a:extLst>
          </p:cNvPr>
          <p:cNvSpPr txBox="1"/>
          <p:nvPr/>
        </p:nvSpPr>
        <p:spPr>
          <a:xfrm>
            <a:off x="4971203" y="1366261"/>
            <a:ext cx="1849407" cy="400110"/>
          </a:xfrm>
          <a:prstGeom prst="rect">
            <a:avLst/>
          </a:prstGeom>
          <a:noFill/>
        </p:spPr>
        <p:txBody>
          <a:bodyPr wrap="square" rtlCol="0">
            <a:spAutoFit/>
          </a:bodyPr>
          <a:lstStyle/>
          <a:p>
            <a:r>
              <a:rPr lang="en-US" altLang="zh-CN" sz="2000" b="1" dirty="0">
                <a:ea typeface="Source Han Sans CN Bold" panose="020B0200000000000000" charset="-122"/>
              </a:rPr>
              <a:t>3.2 </a:t>
            </a:r>
            <a:r>
              <a:rPr lang="zh-CN" altLang="en-US" sz="2000" b="1" dirty="0">
                <a:ea typeface="Source Han Sans CN Bold" panose="020B0200000000000000" charset="-122"/>
              </a:rPr>
              <a:t>设计思路</a:t>
            </a:r>
          </a:p>
        </p:txBody>
      </p:sp>
      <p:graphicFrame>
        <p:nvGraphicFramePr>
          <p:cNvPr id="16" name="图示 15">
            <a:extLst>
              <a:ext uri="{FF2B5EF4-FFF2-40B4-BE49-F238E27FC236}">
                <a16:creationId xmlns:a16="http://schemas.microsoft.com/office/drawing/2014/main" id="{302510DE-7001-6FBA-26A7-6612C260E26F}"/>
              </a:ext>
            </a:extLst>
          </p:cNvPr>
          <p:cNvGraphicFramePr/>
          <p:nvPr>
            <p:extLst>
              <p:ext uri="{D42A27DB-BD31-4B8C-83A1-F6EECF244321}">
                <p14:modId xmlns:p14="http://schemas.microsoft.com/office/powerpoint/2010/main" val="306284828"/>
              </p:ext>
            </p:extLst>
          </p:nvPr>
        </p:nvGraphicFramePr>
        <p:xfrm>
          <a:off x="5422251" y="2137769"/>
          <a:ext cx="6096000" cy="35233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组合 1">
            <a:extLst>
              <a:ext uri="{FF2B5EF4-FFF2-40B4-BE49-F238E27FC236}">
                <a16:creationId xmlns:a16="http://schemas.microsoft.com/office/drawing/2014/main" id="{C81F3A16-2C61-9678-537F-9B706276A50C}"/>
              </a:ext>
            </a:extLst>
          </p:cNvPr>
          <p:cNvGrpSpPr/>
          <p:nvPr/>
        </p:nvGrpSpPr>
        <p:grpSpPr>
          <a:xfrm>
            <a:off x="1417306" y="2137769"/>
            <a:ext cx="973544" cy="892393"/>
            <a:chOff x="1212056" y="2354263"/>
            <a:chExt cx="1662002" cy="1544637"/>
          </a:xfrm>
        </p:grpSpPr>
        <p:sp>
          <p:nvSpPr>
            <p:cNvPr id="3" name="Oval 16">
              <a:extLst>
                <a:ext uri="{FF2B5EF4-FFF2-40B4-BE49-F238E27FC236}">
                  <a16:creationId xmlns:a16="http://schemas.microsoft.com/office/drawing/2014/main" id="{3A4F594B-FEF2-90AD-A816-58CD0F68AB0A}"/>
                </a:ext>
              </a:extLst>
            </p:cNvPr>
            <p:cNvSpPr>
              <a:spLocks noChangeArrowheads="1"/>
            </p:cNvSpPr>
            <p:nvPr/>
          </p:nvSpPr>
          <p:spPr bwMode="auto">
            <a:xfrm>
              <a:off x="1399381" y="2541588"/>
              <a:ext cx="1168400" cy="1166812"/>
            </a:xfrm>
            <a:prstGeom prst="ellipse">
              <a:avLst/>
            </a:prstGeom>
            <a:noFill/>
            <a:ln w="635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en-US" altLang="zh-CN">
                <a:solidFill>
                  <a:schemeClr val="tx1">
                    <a:lumMod val="65000"/>
                    <a:lumOff val="35000"/>
                  </a:schemeClr>
                </a:solidFill>
                <a:latin typeface="+mn-lt"/>
                <a:ea typeface="+mn-ea"/>
                <a:cs typeface="+mn-ea"/>
                <a:sym typeface="+mn-lt"/>
              </a:endParaRPr>
            </a:p>
          </p:txBody>
        </p:sp>
        <p:sp>
          <p:nvSpPr>
            <p:cNvPr id="5" name="Arc 20">
              <a:extLst>
                <a:ext uri="{FF2B5EF4-FFF2-40B4-BE49-F238E27FC236}">
                  <a16:creationId xmlns:a16="http://schemas.microsoft.com/office/drawing/2014/main" id="{B63CF529-466A-8E49-9EE0-D8C21D005E05}"/>
                </a:ext>
              </a:extLst>
            </p:cNvPr>
            <p:cNvSpPr/>
            <p:nvPr/>
          </p:nvSpPr>
          <p:spPr bwMode="auto">
            <a:xfrm>
              <a:off x="1212056" y="2354263"/>
              <a:ext cx="1546225" cy="1544637"/>
            </a:xfrm>
            <a:custGeom>
              <a:avLst/>
              <a:gdLst>
                <a:gd name="T0" fmla="*/ 1484795 w 1545336"/>
                <a:gd name="T1" fmla="*/ 459731 h 1545336"/>
                <a:gd name="T2" fmla="*/ 1273062 w 1545336"/>
                <a:gd name="T3" fmla="*/ 1361413 h 1545336"/>
                <a:gd name="T4" fmla="*/ 342709 w 1545336"/>
                <a:gd name="T5" fmla="*/ 1410033 h 1545336"/>
                <a:gd name="T6" fmla="*/ 36991 w 1545336"/>
                <a:gd name="T7" fmla="*/ 535392 h 1545336"/>
                <a:gd name="T8" fmla="*/ 797309 w 1545336"/>
                <a:gd name="T9" fmla="*/ 310 h 1545336"/>
                <a:gd name="T10" fmla="*/ 775340 w 1545336"/>
                <a:gd name="T11" fmla="*/ 770574 h 1545336"/>
                <a:gd name="T12" fmla="*/ 1484795 w 1545336"/>
                <a:gd name="T13" fmla="*/ 459731 h 1545336"/>
                <a:gd name="T14" fmla="*/ 1484795 w 1545336"/>
                <a:gd name="T15" fmla="*/ 459731 h 1545336"/>
                <a:gd name="T16" fmla="*/ 1273062 w 1545336"/>
                <a:gd name="T17" fmla="*/ 1361413 h 1545336"/>
                <a:gd name="T18" fmla="*/ 342709 w 1545336"/>
                <a:gd name="T19" fmla="*/ 1410033 h 1545336"/>
                <a:gd name="T20" fmla="*/ 36991 w 1545336"/>
                <a:gd name="T21" fmla="*/ 535392 h 1545336"/>
                <a:gd name="T22" fmla="*/ 797309 w 1545336"/>
                <a:gd name="T23" fmla="*/ 310 h 15453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45336" h="1545336" stroke="0">
                  <a:moveTo>
                    <a:pt x="1479680" y="460980"/>
                  </a:moveTo>
                  <a:cubicBezTo>
                    <a:pt x="1618437" y="775728"/>
                    <a:pt x="1532421" y="1144300"/>
                    <a:pt x="1268676" y="1365113"/>
                  </a:cubicBezTo>
                  <a:cubicBezTo>
                    <a:pt x="1004931" y="1585926"/>
                    <a:pt x="626977" y="1605800"/>
                    <a:pt x="341528" y="1413866"/>
                  </a:cubicBezTo>
                  <a:cubicBezTo>
                    <a:pt x="56080" y="1221931"/>
                    <a:pt x="-68117" y="864413"/>
                    <a:pt x="36865" y="536848"/>
                  </a:cubicBezTo>
                  <a:cubicBezTo>
                    <a:pt x="141847" y="209284"/>
                    <a:pt x="450725" y="-9437"/>
                    <a:pt x="794563" y="310"/>
                  </a:cubicBezTo>
                  <a:lnTo>
                    <a:pt x="772668" y="772668"/>
                  </a:lnTo>
                  <a:lnTo>
                    <a:pt x="1479680" y="460980"/>
                  </a:lnTo>
                  <a:close/>
                </a:path>
                <a:path w="1545336" h="1545336" fill="none">
                  <a:moveTo>
                    <a:pt x="1479680" y="460980"/>
                  </a:moveTo>
                  <a:cubicBezTo>
                    <a:pt x="1618437" y="775728"/>
                    <a:pt x="1532421" y="1144300"/>
                    <a:pt x="1268676" y="1365113"/>
                  </a:cubicBezTo>
                  <a:cubicBezTo>
                    <a:pt x="1004931" y="1585926"/>
                    <a:pt x="626977" y="1605800"/>
                    <a:pt x="341528" y="1413866"/>
                  </a:cubicBezTo>
                  <a:cubicBezTo>
                    <a:pt x="56080" y="1221931"/>
                    <a:pt x="-68117" y="864413"/>
                    <a:pt x="36865" y="536848"/>
                  </a:cubicBezTo>
                  <a:cubicBezTo>
                    <a:pt x="141847" y="209284"/>
                    <a:pt x="450725" y="-9437"/>
                    <a:pt x="794563" y="310"/>
                  </a:cubicBezTo>
                </a:path>
              </a:pathLst>
            </a:custGeom>
            <a:noFill/>
            <a:ln w="76200" cap="flat" cmpd="sng">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dirty="0">
                <a:solidFill>
                  <a:schemeClr val="tx1">
                    <a:lumMod val="65000"/>
                    <a:lumOff val="35000"/>
                  </a:schemeClr>
                </a:solidFill>
                <a:cs typeface="+mn-ea"/>
                <a:sym typeface="+mn-lt"/>
              </a:endParaRPr>
            </a:p>
          </p:txBody>
        </p:sp>
        <p:sp>
          <p:nvSpPr>
            <p:cNvPr id="7" name="TextBox 24">
              <a:extLst>
                <a:ext uri="{FF2B5EF4-FFF2-40B4-BE49-F238E27FC236}">
                  <a16:creationId xmlns:a16="http://schemas.microsoft.com/office/drawing/2014/main" id="{D9576E0E-0602-B5A6-D1FF-ECB38026AE98}"/>
                </a:ext>
              </a:extLst>
            </p:cNvPr>
            <p:cNvSpPr txBox="1">
              <a:spLocks noChangeArrowheads="1"/>
            </p:cNvSpPr>
            <p:nvPr/>
          </p:nvSpPr>
          <p:spPr bwMode="auto">
            <a:xfrm>
              <a:off x="1346441" y="2873101"/>
              <a:ext cx="1527617" cy="65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zh-CN" altLang="en-US" dirty="0">
                  <a:latin typeface="+mn-lt"/>
                  <a:ea typeface="Source Han Sans CN Regular" panose="020B0200000000000000" charset="-122"/>
                  <a:sym typeface="+mn-lt"/>
                </a:rPr>
                <a:t>需求</a:t>
              </a:r>
              <a:r>
                <a:rPr lang="en-US" altLang="zh-CN" dirty="0">
                  <a:latin typeface="+mn-lt"/>
                  <a:ea typeface="Source Han Sans CN Regular" panose="020B0200000000000000" charset="-122"/>
                  <a:sym typeface="+mn-lt"/>
                </a:rPr>
                <a:t>1</a:t>
              </a:r>
            </a:p>
          </p:txBody>
        </p:sp>
      </p:grpSp>
      <p:grpSp>
        <p:nvGrpSpPr>
          <p:cNvPr id="23" name="组合 22">
            <a:extLst>
              <a:ext uri="{FF2B5EF4-FFF2-40B4-BE49-F238E27FC236}">
                <a16:creationId xmlns:a16="http://schemas.microsoft.com/office/drawing/2014/main" id="{53EA4390-B341-E2E8-C600-00C370AE5290}"/>
              </a:ext>
            </a:extLst>
          </p:cNvPr>
          <p:cNvGrpSpPr/>
          <p:nvPr/>
        </p:nvGrpSpPr>
        <p:grpSpPr>
          <a:xfrm>
            <a:off x="1417306" y="3494626"/>
            <a:ext cx="973544" cy="892393"/>
            <a:chOff x="1212056" y="2354263"/>
            <a:chExt cx="1662002" cy="1544637"/>
          </a:xfrm>
        </p:grpSpPr>
        <p:sp>
          <p:nvSpPr>
            <p:cNvPr id="24" name="Oval 16">
              <a:extLst>
                <a:ext uri="{FF2B5EF4-FFF2-40B4-BE49-F238E27FC236}">
                  <a16:creationId xmlns:a16="http://schemas.microsoft.com/office/drawing/2014/main" id="{BD94F350-095A-997B-3648-E3C09FE55BB5}"/>
                </a:ext>
              </a:extLst>
            </p:cNvPr>
            <p:cNvSpPr>
              <a:spLocks noChangeArrowheads="1"/>
            </p:cNvSpPr>
            <p:nvPr/>
          </p:nvSpPr>
          <p:spPr bwMode="auto">
            <a:xfrm>
              <a:off x="1399381" y="2541588"/>
              <a:ext cx="1168400" cy="1166812"/>
            </a:xfrm>
            <a:prstGeom prst="ellipse">
              <a:avLst/>
            </a:prstGeom>
            <a:noFill/>
            <a:ln w="635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en-US" altLang="zh-CN">
                <a:solidFill>
                  <a:schemeClr val="tx1">
                    <a:lumMod val="65000"/>
                    <a:lumOff val="35000"/>
                  </a:schemeClr>
                </a:solidFill>
                <a:latin typeface="+mn-lt"/>
                <a:ea typeface="+mn-ea"/>
                <a:cs typeface="+mn-ea"/>
                <a:sym typeface="+mn-lt"/>
              </a:endParaRPr>
            </a:p>
          </p:txBody>
        </p:sp>
        <p:sp>
          <p:nvSpPr>
            <p:cNvPr id="25" name="Arc 20">
              <a:extLst>
                <a:ext uri="{FF2B5EF4-FFF2-40B4-BE49-F238E27FC236}">
                  <a16:creationId xmlns:a16="http://schemas.microsoft.com/office/drawing/2014/main" id="{701DDD61-93E9-7481-D196-F7A355B36FEB}"/>
                </a:ext>
              </a:extLst>
            </p:cNvPr>
            <p:cNvSpPr/>
            <p:nvPr/>
          </p:nvSpPr>
          <p:spPr bwMode="auto">
            <a:xfrm>
              <a:off x="1212056" y="2354263"/>
              <a:ext cx="1546225" cy="1544637"/>
            </a:xfrm>
            <a:custGeom>
              <a:avLst/>
              <a:gdLst>
                <a:gd name="T0" fmla="*/ 1484795 w 1545336"/>
                <a:gd name="T1" fmla="*/ 459731 h 1545336"/>
                <a:gd name="T2" fmla="*/ 1273062 w 1545336"/>
                <a:gd name="T3" fmla="*/ 1361413 h 1545336"/>
                <a:gd name="T4" fmla="*/ 342709 w 1545336"/>
                <a:gd name="T5" fmla="*/ 1410033 h 1545336"/>
                <a:gd name="T6" fmla="*/ 36991 w 1545336"/>
                <a:gd name="T7" fmla="*/ 535392 h 1545336"/>
                <a:gd name="T8" fmla="*/ 797309 w 1545336"/>
                <a:gd name="T9" fmla="*/ 310 h 1545336"/>
                <a:gd name="T10" fmla="*/ 775340 w 1545336"/>
                <a:gd name="T11" fmla="*/ 770574 h 1545336"/>
                <a:gd name="T12" fmla="*/ 1484795 w 1545336"/>
                <a:gd name="T13" fmla="*/ 459731 h 1545336"/>
                <a:gd name="T14" fmla="*/ 1484795 w 1545336"/>
                <a:gd name="T15" fmla="*/ 459731 h 1545336"/>
                <a:gd name="T16" fmla="*/ 1273062 w 1545336"/>
                <a:gd name="T17" fmla="*/ 1361413 h 1545336"/>
                <a:gd name="T18" fmla="*/ 342709 w 1545336"/>
                <a:gd name="T19" fmla="*/ 1410033 h 1545336"/>
                <a:gd name="T20" fmla="*/ 36991 w 1545336"/>
                <a:gd name="T21" fmla="*/ 535392 h 1545336"/>
                <a:gd name="T22" fmla="*/ 797309 w 1545336"/>
                <a:gd name="T23" fmla="*/ 310 h 15453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45336" h="1545336" stroke="0">
                  <a:moveTo>
                    <a:pt x="1479680" y="460980"/>
                  </a:moveTo>
                  <a:cubicBezTo>
                    <a:pt x="1618437" y="775728"/>
                    <a:pt x="1532421" y="1144300"/>
                    <a:pt x="1268676" y="1365113"/>
                  </a:cubicBezTo>
                  <a:cubicBezTo>
                    <a:pt x="1004931" y="1585926"/>
                    <a:pt x="626977" y="1605800"/>
                    <a:pt x="341528" y="1413866"/>
                  </a:cubicBezTo>
                  <a:cubicBezTo>
                    <a:pt x="56080" y="1221931"/>
                    <a:pt x="-68117" y="864413"/>
                    <a:pt x="36865" y="536848"/>
                  </a:cubicBezTo>
                  <a:cubicBezTo>
                    <a:pt x="141847" y="209284"/>
                    <a:pt x="450725" y="-9437"/>
                    <a:pt x="794563" y="310"/>
                  </a:cubicBezTo>
                  <a:lnTo>
                    <a:pt x="772668" y="772668"/>
                  </a:lnTo>
                  <a:lnTo>
                    <a:pt x="1479680" y="460980"/>
                  </a:lnTo>
                  <a:close/>
                </a:path>
                <a:path w="1545336" h="1545336" fill="none">
                  <a:moveTo>
                    <a:pt x="1479680" y="460980"/>
                  </a:moveTo>
                  <a:cubicBezTo>
                    <a:pt x="1618437" y="775728"/>
                    <a:pt x="1532421" y="1144300"/>
                    <a:pt x="1268676" y="1365113"/>
                  </a:cubicBezTo>
                  <a:cubicBezTo>
                    <a:pt x="1004931" y="1585926"/>
                    <a:pt x="626977" y="1605800"/>
                    <a:pt x="341528" y="1413866"/>
                  </a:cubicBezTo>
                  <a:cubicBezTo>
                    <a:pt x="56080" y="1221931"/>
                    <a:pt x="-68117" y="864413"/>
                    <a:pt x="36865" y="536848"/>
                  </a:cubicBezTo>
                  <a:cubicBezTo>
                    <a:pt x="141847" y="209284"/>
                    <a:pt x="450725" y="-9437"/>
                    <a:pt x="794563" y="310"/>
                  </a:cubicBezTo>
                </a:path>
              </a:pathLst>
            </a:custGeom>
            <a:noFill/>
            <a:ln w="76200" cap="flat" cmpd="sng">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dirty="0">
                <a:solidFill>
                  <a:schemeClr val="tx1">
                    <a:lumMod val="65000"/>
                    <a:lumOff val="35000"/>
                  </a:schemeClr>
                </a:solidFill>
                <a:cs typeface="+mn-ea"/>
                <a:sym typeface="+mn-lt"/>
              </a:endParaRPr>
            </a:p>
          </p:txBody>
        </p:sp>
        <p:sp>
          <p:nvSpPr>
            <p:cNvPr id="26" name="TextBox 24">
              <a:extLst>
                <a:ext uri="{FF2B5EF4-FFF2-40B4-BE49-F238E27FC236}">
                  <a16:creationId xmlns:a16="http://schemas.microsoft.com/office/drawing/2014/main" id="{52133B9E-46E4-C3A2-B00A-B54031AE611E}"/>
                </a:ext>
              </a:extLst>
            </p:cNvPr>
            <p:cNvSpPr txBox="1">
              <a:spLocks noChangeArrowheads="1"/>
            </p:cNvSpPr>
            <p:nvPr/>
          </p:nvSpPr>
          <p:spPr bwMode="auto">
            <a:xfrm>
              <a:off x="1346442" y="2873101"/>
              <a:ext cx="1527616" cy="65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zh-CN" altLang="en-US" dirty="0">
                  <a:latin typeface="+mn-lt"/>
                  <a:ea typeface="Source Han Sans CN Regular" panose="020B0200000000000000" charset="-122"/>
                  <a:sym typeface="+mn-lt"/>
                </a:rPr>
                <a:t>需求</a:t>
              </a:r>
              <a:r>
                <a:rPr lang="en-US" altLang="zh-CN" dirty="0">
                  <a:latin typeface="+mn-lt"/>
                  <a:ea typeface="Source Han Sans CN Regular" panose="020B0200000000000000" charset="-122"/>
                  <a:sym typeface="+mn-lt"/>
                </a:rPr>
                <a:t>2</a:t>
              </a:r>
            </a:p>
          </p:txBody>
        </p:sp>
      </p:grpSp>
      <p:grpSp>
        <p:nvGrpSpPr>
          <p:cNvPr id="28" name="组合 27">
            <a:extLst>
              <a:ext uri="{FF2B5EF4-FFF2-40B4-BE49-F238E27FC236}">
                <a16:creationId xmlns:a16="http://schemas.microsoft.com/office/drawing/2014/main" id="{CBF0A6DC-03FA-92F6-874F-C331998A9C46}"/>
              </a:ext>
            </a:extLst>
          </p:cNvPr>
          <p:cNvGrpSpPr/>
          <p:nvPr/>
        </p:nvGrpSpPr>
        <p:grpSpPr>
          <a:xfrm>
            <a:off x="1417306" y="4874240"/>
            <a:ext cx="973544" cy="892393"/>
            <a:chOff x="1212056" y="2354263"/>
            <a:chExt cx="1662002" cy="1544637"/>
          </a:xfrm>
        </p:grpSpPr>
        <p:sp>
          <p:nvSpPr>
            <p:cNvPr id="29" name="Oval 16">
              <a:extLst>
                <a:ext uri="{FF2B5EF4-FFF2-40B4-BE49-F238E27FC236}">
                  <a16:creationId xmlns:a16="http://schemas.microsoft.com/office/drawing/2014/main" id="{79F28F73-BCBD-F8A0-1C55-34A50123D4C9}"/>
                </a:ext>
              </a:extLst>
            </p:cNvPr>
            <p:cNvSpPr>
              <a:spLocks noChangeArrowheads="1"/>
            </p:cNvSpPr>
            <p:nvPr/>
          </p:nvSpPr>
          <p:spPr bwMode="auto">
            <a:xfrm>
              <a:off x="1399381" y="2541588"/>
              <a:ext cx="1168400" cy="1166812"/>
            </a:xfrm>
            <a:prstGeom prst="ellipse">
              <a:avLst/>
            </a:prstGeom>
            <a:noFill/>
            <a:ln w="6350">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en-US" altLang="zh-CN">
                <a:solidFill>
                  <a:schemeClr val="tx1">
                    <a:lumMod val="65000"/>
                    <a:lumOff val="35000"/>
                  </a:schemeClr>
                </a:solidFill>
                <a:latin typeface="+mn-lt"/>
                <a:ea typeface="+mn-ea"/>
                <a:cs typeface="+mn-ea"/>
                <a:sym typeface="+mn-lt"/>
              </a:endParaRPr>
            </a:p>
          </p:txBody>
        </p:sp>
        <p:sp>
          <p:nvSpPr>
            <p:cNvPr id="30" name="Arc 20">
              <a:extLst>
                <a:ext uri="{FF2B5EF4-FFF2-40B4-BE49-F238E27FC236}">
                  <a16:creationId xmlns:a16="http://schemas.microsoft.com/office/drawing/2014/main" id="{0E7609A9-A72F-89B0-B369-022C7E4DC7FC}"/>
                </a:ext>
              </a:extLst>
            </p:cNvPr>
            <p:cNvSpPr/>
            <p:nvPr/>
          </p:nvSpPr>
          <p:spPr bwMode="auto">
            <a:xfrm>
              <a:off x="1212056" y="2354263"/>
              <a:ext cx="1546225" cy="1544637"/>
            </a:xfrm>
            <a:custGeom>
              <a:avLst/>
              <a:gdLst>
                <a:gd name="T0" fmla="*/ 1484795 w 1545336"/>
                <a:gd name="T1" fmla="*/ 459731 h 1545336"/>
                <a:gd name="T2" fmla="*/ 1273062 w 1545336"/>
                <a:gd name="T3" fmla="*/ 1361413 h 1545336"/>
                <a:gd name="T4" fmla="*/ 342709 w 1545336"/>
                <a:gd name="T5" fmla="*/ 1410033 h 1545336"/>
                <a:gd name="T6" fmla="*/ 36991 w 1545336"/>
                <a:gd name="T7" fmla="*/ 535392 h 1545336"/>
                <a:gd name="T8" fmla="*/ 797309 w 1545336"/>
                <a:gd name="T9" fmla="*/ 310 h 1545336"/>
                <a:gd name="T10" fmla="*/ 775340 w 1545336"/>
                <a:gd name="T11" fmla="*/ 770574 h 1545336"/>
                <a:gd name="T12" fmla="*/ 1484795 w 1545336"/>
                <a:gd name="T13" fmla="*/ 459731 h 1545336"/>
                <a:gd name="T14" fmla="*/ 1484795 w 1545336"/>
                <a:gd name="T15" fmla="*/ 459731 h 1545336"/>
                <a:gd name="T16" fmla="*/ 1273062 w 1545336"/>
                <a:gd name="T17" fmla="*/ 1361413 h 1545336"/>
                <a:gd name="T18" fmla="*/ 342709 w 1545336"/>
                <a:gd name="T19" fmla="*/ 1410033 h 1545336"/>
                <a:gd name="T20" fmla="*/ 36991 w 1545336"/>
                <a:gd name="T21" fmla="*/ 535392 h 1545336"/>
                <a:gd name="T22" fmla="*/ 797309 w 1545336"/>
                <a:gd name="T23" fmla="*/ 310 h 15453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45336" h="1545336" stroke="0">
                  <a:moveTo>
                    <a:pt x="1479680" y="460980"/>
                  </a:moveTo>
                  <a:cubicBezTo>
                    <a:pt x="1618437" y="775728"/>
                    <a:pt x="1532421" y="1144300"/>
                    <a:pt x="1268676" y="1365113"/>
                  </a:cubicBezTo>
                  <a:cubicBezTo>
                    <a:pt x="1004931" y="1585926"/>
                    <a:pt x="626977" y="1605800"/>
                    <a:pt x="341528" y="1413866"/>
                  </a:cubicBezTo>
                  <a:cubicBezTo>
                    <a:pt x="56080" y="1221931"/>
                    <a:pt x="-68117" y="864413"/>
                    <a:pt x="36865" y="536848"/>
                  </a:cubicBezTo>
                  <a:cubicBezTo>
                    <a:pt x="141847" y="209284"/>
                    <a:pt x="450725" y="-9437"/>
                    <a:pt x="794563" y="310"/>
                  </a:cubicBezTo>
                  <a:lnTo>
                    <a:pt x="772668" y="772668"/>
                  </a:lnTo>
                  <a:lnTo>
                    <a:pt x="1479680" y="460980"/>
                  </a:lnTo>
                  <a:close/>
                </a:path>
                <a:path w="1545336" h="1545336" fill="none">
                  <a:moveTo>
                    <a:pt x="1479680" y="460980"/>
                  </a:moveTo>
                  <a:cubicBezTo>
                    <a:pt x="1618437" y="775728"/>
                    <a:pt x="1532421" y="1144300"/>
                    <a:pt x="1268676" y="1365113"/>
                  </a:cubicBezTo>
                  <a:cubicBezTo>
                    <a:pt x="1004931" y="1585926"/>
                    <a:pt x="626977" y="1605800"/>
                    <a:pt x="341528" y="1413866"/>
                  </a:cubicBezTo>
                  <a:cubicBezTo>
                    <a:pt x="56080" y="1221931"/>
                    <a:pt x="-68117" y="864413"/>
                    <a:pt x="36865" y="536848"/>
                  </a:cubicBezTo>
                  <a:cubicBezTo>
                    <a:pt x="141847" y="209284"/>
                    <a:pt x="450725" y="-9437"/>
                    <a:pt x="794563" y="310"/>
                  </a:cubicBezTo>
                </a:path>
              </a:pathLst>
            </a:custGeom>
            <a:noFill/>
            <a:ln w="76200" cap="flat" cmpd="sng">
              <a:solidFill>
                <a:schemeClr val="accent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dirty="0">
                <a:solidFill>
                  <a:schemeClr val="tx1">
                    <a:lumMod val="65000"/>
                    <a:lumOff val="35000"/>
                  </a:schemeClr>
                </a:solidFill>
                <a:cs typeface="+mn-ea"/>
                <a:sym typeface="+mn-lt"/>
              </a:endParaRPr>
            </a:p>
          </p:txBody>
        </p:sp>
        <p:sp>
          <p:nvSpPr>
            <p:cNvPr id="31" name="TextBox 24">
              <a:extLst>
                <a:ext uri="{FF2B5EF4-FFF2-40B4-BE49-F238E27FC236}">
                  <a16:creationId xmlns:a16="http://schemas.microsoft.com/office/drawing/2014/main" id="{056B4151-DE29-79BD-DAA8-759F4CE165E6}"/>
                </a:ext>
              </a:extLst>
            </p:cNvPr>
            <p:cNvSpPr txBox="1">
              <a:spLocks noChangeArrowheads="1"/>
            </p:cNvSpPr>
            <p:nvPr/>
          </p:nvSpPr>
          <p:spPr bwMode="auto">
            <a:xfrm>
              <a:off x="1346441" y="2873101"/>
              <a:ext cx="1527617" cy="65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zh-CN" altLang="en-US" dirty="0">
                  <a:latin typeface="+mn-lt"/>
                  <a:ea typeface="Source Han Sans CN Regular" panose="020B0200000000000000" charset="-122"/>
                  <a:sym typeface="+mn-lt"/>
                </a:rPr>
                <a:t>需求</a:t>
              </a:r>
              <a:r>
                <a:rPr lang="en-US" altLang="zh-CN" dirty="0">
                  <a:latin typeface="+mn-lt"/>
                  <a:ea typeface="Source Han Sans CN Regular" panose="020B0200000000000000" charset="-122"/>
                  <a:sym typeface="+mn-lt"/>
                </a:rPr>
                <a:t>3</a:t>
              </a:r>
            </a:p>
          </p:txBody>
        </p:sp>
      </p:grpSp>
    </p:spTree>
    <p:extLst>
      <p:ext uri="{BB962C8B-B14F-4D97-AF65-F5344CB8AC3E}">
        <p14:creationId xmlns:p14="http://schemas.microsoft.com/office/powerpoint/2010/main" val="2076500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graphicFrame>
        <p:nvGraphicFramePr>
          <p:cNvPr id="4" name="图示 3">
            <a:extLst>
              <a:ext uri="{FF2B5EF4-FFF2-40B4-BE49-F238E27FC236}">
                <a16:creationId xmlns:a16="http://schemas.microsoft.com/office/drawing/2014/main" id="{A6CFD60C-FCB8-1B3F-0A6E-6729A1BD9052}"/>
              </a:ext>
            </a:extLst>
          </p:cNvPr>
          <p:cNvGraphicFramePr/>
          <p:nvPr>
            <p:extLst>
              <p:ext uri="{D42A27DB-BD31-4B8C-83A1-F6EECF244321}">
                <p14:modId xmlns:p14="http://schemas.microsoft.com/office/powerpoint/2010/main" val="1988349498"/>
              </p:ext>
            </p:extLst>
          </p:nvPr>
        </p:nvGraphicFramePr>
        <p:xfrm>
          <a:off x="2014423" y="2003213"/>
          <a:ext cx="8399009" cy="42676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文本框 4">
            <a:extLst>
              <a:ext uri="{FF2B5EF4-FFF2-40B4-BE49-F238E27FC236}">
                <a16:creationId xmlns:a16="http://schemas.microsoft.com/office/drawing/2014/main" id="{4AFAE8E5-DFE3-A933-202B-A9CA7AD284C1}"/>
              </a:ext>
            </a:extLst>
          </p:cNvPr>
          <p:cNvSpPr txBox="1"/>
          <p:nvPr/>
        </p:nvSpPr>
        <p:spPr>
          <a:xfrm>
            <a:off x="1015397" y="1265877"/>
            <a:ext cx="6097672" cy="400110"/>
          </a:xfrm>
          <a:prstGeom prst="rect">
            <a:avLst/>
          </a:prstGeom>
          <a:noFill/>
        </p:spPr>
        <p:txBody>
          <a:bodyPr wrap="square" rtlCol="0">
            <a:spAutoFit/>
          </a:bodyPr>
          <a:lstStyle/>
          <a:p>
            <a:r>
              <a:rPr lang="en-US" altLang="zh-CN" sz="2000" b="1" dirty="0">
                <a:ea typeface="Source Han Sans CN Bold" panose="020B0200000000000000" charset="-122"/>
              </a:rPr>
              <a:t>3.3 </a:t>
            </a:r>
            <a:r>
              <a:rPr lang="en-US" altLang="zh-CN" sz="2000" b="1" dirty="0" err="1">
                <a:ea typeface="Source Han Sans CN Bold" panose="020B0200000000000000" charset="-122"/>
              </a:rPr>
              <a:t>Github</a:t>
            </a:r>
            <a:r>
              <a:rPr lang="zh-CN" altLang="en-US" sz="2000" b="1" dirty="0">
                <a:ea typeface="Source Han Sans CN Bold" panose="020B0200000000000000" charset="-122"/>
              </a:rPr>
              <a:t>协作网络可视化架构图</a:t>
            </a:r>
          </a:p>
        </p:txBody>
      </p:sp>
    </p:spTree>
    <p:extLst>
      <p:ext uri="{BB962C8B-B14F-4D97-AF65-F5344CB8AC3E}">
        <p14:creationId xmlns:p14="http://schemas.microsoft.com/office/powerpoint/2010/main" val="2410285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p:nvGrpSpPr>
        <p:grpSpPr>
          <a:xfrm>
            <a:off x="9331960" y="421640"/>
            <a:ext cx="2548255" cy="671830"/>
            <a:chOff x="3219" y="2290"/>
            <a:chExt cx="12182" cy="3210"/>
          </a:xfrm>
        </p:grpSpPr>
        <p:pic>
          <p:nvPicPr>
            <p:cNvPr id="13" name="图片 12"/>
            <p:cNvPicPr>
              <a:picLocks noChangeAspect="1"/>
            </p:cNvPicPr>
            <p:nvPr/>
          </p:nvPicPr>
          <p:blipFill>
            <a:blip r:embed="rId3"/>
            <a:stretch>
              <a:fillRect/>
            </a:stretch>
          </p:blipFill>
          <p:spPr>
            <a:xfrm>
              <a:off x="3219" y="2290"/>
              <a:ext cx="12182" cy="2590"/>
            </a:xfrm>
            <a:prstGeom prst="rect">
              <a:avLst/>
            </a:prstGeom>
          </p:spPr>
        </p:pic>
        <p:pic>
          <p:nvPicPr>
            <p:cNvPr id="17" name="图片 16"/>
            <p:cNvPicPr>
              <a:picLocks noChangeAspect="1"/>
            </p:cNvPicPr>
            <p:nvPr/>
          </p:nvPicPr>
          <p:blipFill>
            <a:blip r:embed="rId4"/>
            <a:stretch>
              <a:fillRect/>
            </a:stretch>
          </p:blipFill>
          <p:spPr>
            <a:xfrm>
              <a:off x="5211" y="4538"/>
              <a:ext cx="8272" cy="963"/>
            </a:xfrm>
            <a:prstGeom prst="rect">
              <a:avLst/>
            </a:prstGeom>
          </p:spPr>
        </p:pic>
      </p:grpSp>
      <p:sp>
        <p:nvSpPr>
          <p:cNvPr id="2" name="文本框 1">
            <a:extLst>
              <a:ext uri="{FF2B5EF4-FFF2-40B4-BE49-F238E27FC236}">
                <a16:creationId xmlns:a16="http://schemas.microsoft.com/office/drawing/2014/main" id="{0AF34A7A-0F49-072A-F926-3927655839BA}"/>
              </a:ext>
            </a:extLst>
          </p:cNvPr>
          <p:cNvSpPr txBox="1"/>
          <p:nvPr>
            <p:custDataLst>
              <p:tags r:id="rId1"/>
            </p:custDataLst>
          </p:nvPr>
        </p:nvSpPr>
        <p:spPr>
          <a:xfrm>
            <a:off x="3827921" y="2685014"/>
            <a:ext cx="4208203" cy="752385"/>
          </a:xfrm>
          <a:prstGeom prst="rect">
            <a:avLst/>
          </a:prstGeom>
          <a:noFill/>
        </p:spPr>
        <p:txBody>
          <a:bodyPr wrap="none" rtlCol="0">
            <a:spAutoFit/>
          </a:bodyPr>
          <a:lstStyle/>
          <a:p>
            <a:pPr algn="ctr">
              <a:lnSpc>
                <a:spcPct val="150000"/>
              </a:lnSpc>
            </a:pPr>
            <a:r>
              <a:rPr lang="en-US" altLang="zh-CN" sz="3200" b="1" dirty="0">
                <a:solidFill>
                  <a:schemeClr val="bg1"/>
                </a:solidFill>
                <a:latin typeface="思源黑体 CN Bold" panose="020B0800000000000000" charset="-122"/>
                <a:ea typeface="思源黑体 CN Bold" panose="020B0800000000000000" charset="-122"/>
                <a:cs typeface="思源黑体 CN Bold" panose="020B0800000000000000" charset="-122"/>
              </a:rPr>
              <a:t> </a:t>
            </a:r>
            <a:r>
              <a:rPr lang="en-US" altLang="zh-CN" sz="3200" b="1" dirty="0">
                <a:solidFill>
                  <a:schemeClr val="bg1"/>
                </a:solidFill>
                <a:ea typeface="思源黑体 CN Bold" panose="020B0800000000000000" charset="-122"/>
              </a:rPr>
              <a:t>4</a:t>
            </a:r>
            <a:r>
              <a:rPr lang="zh-CN" altLang="en-US" sz="3200" b="1" dirty="0">
                <a:solidFill>
                  <a:schemeClr val="bg1"/>
                </a:solidFill>
                <a:ea typeface="思源黑体 CN Bold" panose="020B0800000000000000" charset="-122"/>
              </a:rPr>
              <a:t>、创新点和技术难点</a:t>
            </a:r>
          </a:p>
        </p:txBody>
      </p:sp>
    </p:spTree>
    <p:extLst>
      <p:ext uri="{BB962C8B-B14F-4D97-AF65-F5344CB8AC3E}">
        <p14:creationId xmlns:p14="http://schemas.microsoft.com/office/powerpoint/2010/main" val="1125731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E824FAC-79BC-916B-70C4-C610E8A0E47D}"/>
              </a:ext>
            </a:extLst>
          </p:cNvPr>
          <p:cNvGrpSpPr/>
          <p:nvPr/>
        </p:nvGrpSpPr>
        <p:grpSpPr>
          <a:xfrm>
            <a:off x="879942" y="1600356"/>
            <a:ext cx="6410291" cy="2986599"/>
            <a:chOff x="1404515" y="1921064"/>
            <a:chExt cx="4303239" cy="1664539"/>
          </a:xfrm>
        </p:grpSpPr>
        <p:grpSp>
          <p:nvGrpSpPr>
            <p:cNvPr id="11" name="组合 10">
              <a:extLst>
                <a:ext uri="{FF2B5EF4-FFF2-40B4-BE49-F238E27FC236}">
                  <a16:creationId xmlns:a16="http://schemas.microsoft.com/office/drawing/2014/main" id="{52A4AAFD-2837-7E31-056A-A1A856196523}"/>
                </a:ext>
              </a:extLst>
            </p:cNvPr>
            <p:cNvGrpSpPr/>
            <p:nvPr/>
          </p:nvGrpSpPr>
          <p:grpSpPr>
            <a:xfrm>
              <a:off x="1404515" y="1921064"/>
              <a:ext cx="4303239" cy="1664539"/>
              <a:chOff x="1332087" y="2328470"/>
              <a:chExt cx="4303239" cy="1664539"/>
            </a:xfrm>
          </p:grpSpPr>
          <p:sp>
            <p:nvSpPr>
              <p:cNvPr id="14" name="圆角矩形 227">
                <a:extLst>
                  <a:ext uri="{FF2B5EF4-FFF2-40B4-BE49-F238E27FC236}">
                    <a16:creationId xmlns:a16="http://schemas.microsoft.com/office/drawing/2014/main" id="{105F13BC-6EDE-A9F7-0993-0B5687B8FD70}"/>
                  </a:ext>
                </a:extLst>
              </p:cNvPr>
              <p:cNvSpPr/>
              <p:nvPr/>
            </p:nvSpPr>
            <p:spPr>
              <a:xfrm>
                <a:off x="1332087" y="2490321"/>
                <a:ext cx="4303239" cy="1502688"/>
              </a:xfrm>
              <a:prstGeom prst="roundRect">
                <a:avLst>
                  <a:gd name="adj" fmla="val 11847"/>
                </a:avLst>
              </a:prstGeom>
              <a:solidFill>
                <a:schemeClr val="accent1"/>
              </a:solidFill>
              <a:ln w="9525" cap="flat">
                <a:solidFill>
                  <a:schemeClr val="bg1">
                    <a:lumMod val="75000"/>
                  </a:schemeClr>
                </a:solidFill>
                <a:custDash>
                  <a:ds d="380000" sp="120000"/>
                </a:custDash>
                <a:bevel/>
              </a:ln>
            </p:spPr>
            <p:txBody>
              <a:bodyPr wrap="square" lIns="0" tIns="0" rIns="0" bIns="0" rtlCol="0" anchor="ctr"/>
              <a:lstStyle/>
              <a:p>
                <a:endParaRPr sz="910" dirty="0">
                  <a:solidFill>
                    <a:srgbClr val="3E3938"/>
                  </a:solidFill>
                  <a:cs typeface="+mn-ea"/>
                  <a:sym typeface="+mn-lt"/>
                </a:endParaRPr>
              </a:p>
            </p:txBody>
          </p:sp>
          <p:sp>
            <p:nvSpPr>
              <p:cNvPr id="15" name="任意多边形 228">
                <a:extLst>
                  <a:ext uri="{FF2B5EF4-FFF2-40B4-BE49-F238E27FC236}">
                    <a16:creationId xmlns:a16="http://schemas.microsoft.com/office/drawing/2014/main" id="{7D9C2E9A-61EF-C72C-D328-031E3B6DBCF6}"/>
                  </a:ext>
                </a:extLst>
              </p:cNvPr>
              <p:cNvSpPr/>
              <p:nvPr/>
            </p:nvSpPr>
            <p:spPr>
              <a:xfrm>
                <a:off x="1495152" y="2328470"/>
                <a:ext cx="1175934" cy="334761"/>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chemeClr val="accent1">
                  <a:lumMod val="75000"/>
                </a:schemeClr>
              </a:solidFill>
              <a:ln w="15200" cap="flat">
                <a:noFill/>
                <a:bevel/>
              </a:ln>
            </p:spPr>
            <p:txBody>
              <a:bodyPr wrap="square" lIns="36000" tIns="0" rIns="36000" bIns="0" rtlCol="0" anchor="ctr"/>
              <a:lstStyle/>
              <a:p>
                <a:pPr algn="ctr">
                  <a:lnSpc>
                    <a:spcPct val="100000"/>
                  </a:lnSpc>
                </a:pPr>
                <a:endParaRPr sz="1065" b="1" dirty="0">
                  <a:solidFill>
                    <a:srgbClr val="FFFFFF"/>
                  </a:solidFill>
                  <a:cs typeface="+mn-ea"/>
                  <a:sym typeface="+mn-lt"/>
                </a:endParaRPr>
              </a:p>
            </p:txBody>
          </p:sp>
        </p:grpSp>
        <p:sp>
          <p:nvSpPr>
            <p:cNvPr id="12" name="文本框 11">
              <a:extLst>
                <a:ext uri="{FF2B5EF4-FFF2-40B4-BE49-F238E27FC236}">
                  <a16:creationId xmlns:a16="http://schemas.microsoft.com/office/drawing/2014/main" id="{B1B4EF80-84B6-CB71-C6D7-EC995C9D280D}"/>
                </a:ext>
              </a:extLst>
            </p:cNvPr>
            <p:cNvSpPr txBox="1"/>
            <p:nvPr/>
          </p:nvSpPr>
          <p:spPr>
            <a:xfrm>
              <a:off x="1665091" y="1990964"/>
              <a:ext cx="865580" cy="205842"/>
            </a:xfrm>
            <a:prstGeom prst="rect">
              <a:avLst/>
            </a:prstGeom>
            <a:noFill/>
          </p:spPr>
          <p:txBody>
            <a:bodyPr wrap="square" rtlCol="0">
              <a:spAutoFit/>
              <a:scene3d>
                <a:camera prst="orthographicFront"/>
                <a:lightRig rig="threePt" dir="t"/>
              </a:scene3d>
              <a:sp3d contourW="12700"/>
            </a:bodyPr>
            <a:lstStyle/>
            <a:p>
              <a:r>
                <a:rPr lang="zh-CN" altLang="en-US" sz="1800" b="1" dirty="0">
                  <a:solidFill>
                    <a:schemeClr val="bg1"/>
                  </a:solidFill>
                  <a:ea typeface="Source Han Sans CN Bold" panose="020B0200000000000000" charset="-122"/>
                </a:rPr>
                <a:t>创新点：</a:t>
              </a:r>
            </a:p>
          </p:txBody>
        </p:sp>
      </p:grpSp>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sp>
        <p:nvSpPr>
          <p:cNvPr id="3" name="文本框 2">
            <a:extLst>
              <a:ext uri="{FF2B5EF4-FFF2-40B4-BE49-F238E27FC236}">
                <a16:creationId xmlns:a16="http://schemas.microsoft.com/office/drawing/2014/main" id="{8E1182C8-9113-34E9-7C01-70CFB3C2E1C5}"/>
              </a:ext>
            </a:extLst>
          </p:cNvPr>
          <p:cNvSpPr txBox="1"/>
          <p:nvPr/>
        </p:nvSpPr>
        <p:spPr>
          <a:xfrm>
            <a:off x="1639204" y="2591563"/>
            <a:ext cx="4804680" cy="1294585"/>
          </a:xfrm>
          <a:prstGeom prst="rect">
            <a:avLst/>
          </a:prstGeom>
          <a:noFill/>
        </p:spPr>
        <p:txBody>
          <a:bodyPr wrap="square" rtlCol="0">
            <a:spAutoFit/>
          </a:bodyPr>
          <a:lstStyle/>
          <a:p>
            <a:pPr>
              <a:lnSpc>
                <a:spcPct val="150000"/>
              </a:lnSpc>
            </a:pPr>
            <a:r>
              <a:rPr lang="en-US" altLang="zh-CN" dirty="0">
                <a:solidFill>
                  <a:schemeClr val="bg1"/>
                </a:solidFill>
                <a:ea typeface="Source Han Sans CN Bold" panose="020B0200000000000000" charset="-122"/>
              </a:rPr>
              <a:t>         </a:t>
            </a:r>
            <a:r>
              <a:rPr lang="zh-CN" altLang="en-US" dirty="0">
                <a:solidFill>
                  <a:schemeClr val="bg1"/>
                </a:solidFill>
                <a:ea typeface="Source Han Sans CN Bold" panose="020B0200000000000000" charset="-122"/>
              </a:rPr>
              <a:t>首次</a:t>
            </a:r>
            <a:r>
              <a:rPr lang="zh-CN" altLang="zh-CN" dirty="0">
                <a:solidFill>
                  <a:schemeClr val="bg1"/>
                </a:solidFill>
                <a:ea typeface="Source Han Sans CN Bold" panose="020B0200000000000000" charset="-122"/>
              </a:rPr>
              <a:t>提出了一种开发者协作的计算方法，并构建了开发者协作网络，有效发现</a:t>
            </a:r>
            <a:r>
              <a:rPr lang="zh-CN" altLang="en-US" dirty="0">
                <a:solidFill>
                  <a:schemeClr val="bg1"/>
                </a:solidFill>
                <a:ea typeface="Source Han Sans CN Bold" panose="020B0200000000000000" charset="-122"/>
              </a:rPr>
              <a:t>了</a:t>
            </a:r>
            <a:r>
              <a:rPr lang="zh-CN" altLang="zh-CN" dirty="0">
                <a:solidFill>
                  <a:schemeClr val="bg1"/>
                </a:solidFill>
                <a:ea typeface="Source Han Sans CN Bold" panose="020B0200000000000000" charset="-122"/>
              </a:rPr>
              <a:t>隐式协作团队</a:t>
            </a:r>
            <a:r>
              <a:rPr lang="zh-CN" altLang="en-US" dirty="0">
                <a:solidFill>
                  <a:schemeClr val="bg1"/>
                </a:solidFill>
                <a:ea typeface="Source Han Sans CN Bold" panose="020B0200000000000000" charset="-122"/>
              </a:rPr>
              <a:t>。</a:t>
            </a:r>
          </a:p>
        </p:txBody>
      </p:sp>
      <p:pic>
        <p:nvPicPr>
          <p:cNvPr id="17" name="图片 11">
            <a:extLst>
              <a:ext uri="{FF2B5EF4-FFF2-40B4-BE49-F238E27FC236}">
                <a16:creationId xmlns:a16="http://schemas.microsoft.com/office/drawing/2014/main" id="{744490E4-375C-E968-D34F-2389F2F9CC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100" y="1553522"/>
            <a:ext cx="40259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2">
            <a:extLst>
              <a:ext uri="{FF2B5EF4-FFF2-40B4-BE49-F238E27FC236}">
                <a16:creationId xmlns:a16="http://schemas.microsoft.com/office/drawing/2014/main" id="{A7517C48-96B5-F0CC-779F-2899C1E5335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705059" y="1952540"/>
            <a:ext cx="3486941" cy="23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985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228">
            <a:extLst>
              <a:ext uri="{FF2B5EF4-FFF2-40B4-BE49-F238E27FC236}">
                <a16:creationId xmlns:a16="http://schemas.microsoft.com/office/drawing/2014/main" id="{756DE820-FA5D-4F73-9E23-E41556B277A2}"/>
              </a:ext>
            </a:extLst>
          </p:cNvPr>
          <p:cNvSpPr/>
          <p:nvPr/>
        </p:nvSpPr>
        <p:spPr>
          <a:xfrm>
            <a:off x="6330485" y="5097852"/>
            <a:ext cx="2415506" cy="582454"/>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chemeClr val="accent1">
              <a:lumMod val="40000"/>
              <a:lumOff val="60000"/>
            </a:schemeClr>
          </a:solidFill>
          <a:ln w="15200" cap="flat">
            <a:solidFill>
              <a:schemeClr val="accent1">
                <a:lumMod val="40000"/>
                <a:lumOff val="60000"/>
              </a:schemeClr>
            </a:solidFill>
            <a:bevel/>
          </a:ln>
        </p:spPr>
        <p:txBody>
          <a:bodyPr wrap="square" lIns="36000" tIns="0" rIns="36000" bIns="0" rtlCol="0" anchor="ctr"/>
          <a:lstStyle/>
          <a:p>
            <a:pPr algn="ctr">
              <a:lnSpc>
                <a:spcPct val="100000"/>
              </a:lnSpc>
            </a:pPr>
            <a:endParaRPr sz="1065" b="1" dirty="0">
              <a:solidFill>
                <a:srgbClr val="FFFFFF"/>
              </a:solidFill>
              <a:cs typeface="+mn-ea"/>
              <a:sym typeface="+mn-lt"/>
            </a:endParaRPr>
          </a:p>
        </p:txBody>
      </p:sp>
      <p:sp>
        <p:nvSpPr>
          <p:cNvPr id="3" name="任意多边形 228">
            <a:extLst>
              <a:ext uri="{FF2B5EF4-FFF2-40B4-BE49-F238E27FC236}">
                <a16:creationId xmlns:a16="http://schemas.microsoft.com/office/drawing/2014/main" id="{CE69DE17-1421-1FE5-1C90-1DA1E12CBC8D}"/>
              </a:ext>
            </a:extLst>
          </p:cNvPr>
          <p:cNvSpPr/>
          <p:nvPr/>
        </p:nvSpPr>
        <p:spPr>
          <a:xfrm>
            <a:off x="6156941" y="2084322"/>
            <a:ext cx="2673350" cy="70201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chemeClr val="accent1">
              <a:lumMod val="40000"/>
              <a:lumOff val="60000"/>
            </a:schemeClr>
          </a:solidFill>
          <a:ln w="15200" cap="flat">
            <a:solidFill>
              <a:schemeClr val="accent1">
                <a:lumMod val="40000"/>
                <a:lumOff val="60000"/>
              </a:schemeClr>
            </a:solidFill>
            <a:bevel/>
          </a:ln>
        </p:spPr>
        <p:txBody>
          <a:bodyPr wrap="square" lIns="36000" tIns="0" rIns="36000" bIns="0" rtlCol="0" anchor="ctr"/>
          <a:lstStyle/>
          <a:p>
            <a:pPr algn="ctr">
              <a:lnSpc>
                <a:spcPct val="100000"/>
              </a:lnSpc>
            </a:pPr>
            <a:endParaRPr sz="1065" b="1" dirty="0">
              <a:solidFill>
                <a:srgbClr val="FFFFFF"/>
              </a:solidFill>
              <a:cs typeface="+mn-ea"/>
              <a:sym typeface="+mn-lt"/>
            </a:endParaRPr>
          </a:p>
        </p:txBody>
      </p:sp>
      <p:sp>
        <p:nvSpPr>
          <p:cNvPr id="2" name="文本框 1"/>
          <p:cNvSpPr txBox="1"/>
          <p:nvPr/>
        </p:nvSpPr>
        <p:spPr>
          <a:xfrm>
            <a:off x="5401911" y="740142"/>
            <a:ext cx="2540000" cy="398780"/>
          </a:xfrm>
          <a:prstGeom prst="rect">
            <a:avLst/>
          </a:prstGeom>
          <a:noFill/>
        </p:spPr>
        <p:txBody>
          <a:bodyPr wrap="square" rtlCol="0" anchor="t">
            <a:spAutoFit/>
          </a:bodyPr>
          <a:lstStyle/>
          <a:p>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主内容：20pt</a:t>
            </a:r>
          </a:p>
        </p:txBody>
      </p:sp>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sp>
        <p:nvSpPr>
          <p:cNvPr id="13" name="文本框 12">
            <a:extLst>
              <a:ext uri="{FF2B5EF4-FFF2-40B4-BE49-F238E27FC236}">
                <a16:creationId xmlns:a16="http://schemas.microsoft.com/office/drawing/2014/main" id="{696895EA-F0A8-10A3-9E1C-BC6021251798}"/>
              </a:ext>
            </a:extLst>
          </p:cNvPr>
          <p:cNvSpPr txBox="1"/>
          <p:nvPr/>
        </p:nvSpPr>
        <p:spPr>
          <a:xfrm>
            <a:off x="1015397" y="1265877"/>
            <a:ext cx="6097672" cy="400110"/>
          </a:xfrm>
          <a:prstGeom prst="rect">
            <a:avLst/>
          </a:prstGeom>
          <a:noFill/>
        </p:spPr>
        <p:txBody>
          <a:bodyPr wrap="square" rtlCol="0">
            <a:spAutoFit/>
          </a:bodyPr>
          <a:lstStyle/>
          <a:p>
            <a:r>
              <a:rPr lang="zh-CN" altLang="en-US" sz="2000" b="1" dirty="0">
                <a:ea typeface="Source Han Sans CN Bold" panose="020B0200000000000000" charset="-122"/>
              </a:rPr>
              <a:t>难点</a:t>
            </a:r>
            <a:r>
              <a:rPr lang="en-US" altLang="zh-CN" sz="2000" b="1" dirty="0">
                <a:ea typeface="Source Han Sans CN Bold" panose="020B0200000000000000" charset="-122"/>
              </a:rPr>
              <a:t>1</a:t>
            </a:r>
            <a:r>
              <a:rPr lang="zh-CN" altLang="en-US" sz="2000" b="1" dirty="0">
                <a:ea typeface="Source Han Sans CN Bold" panose="020B0200000000000000" charset="-122"/>
              </a:rPr>
              <a:t>：</a:t>
            </a:r>
            <a:r>
              <a:rPr lang="en-US" altLang="zh-CN" sz="2000" b="1" dirty="0">
                <a:ea typeface="Source Han Sans CN Bold" panose="020B0200000000000000" charset="-122"/>
              </a:rPr>
              <a:t> </a:t>
            </a:r>
            <a:r>
              <a:rPr lang="zh-CN" altLang="en-US" sz="2000" b="1" dirty="0">
                <a:ea typeface="Source Han Sans CN Bold" panose="020B0200000000000000" charset="-122"/>
              </a:rPr>
              <a:t>开发者协作网络构建</a:t>
            </a:r>
          </a:p>
        </p:txBody>
      </p:sp>
      <p:sp>
        <p:nvSpPr>
          <p:cNvPr id="16" name="文本框 15">
            <a:extLst>
              <a:ext uri="{FF2B5EF4-FFF2-40B4-BE49-F238E27FC236}">
                <a16:creationId xmlns:a16="http://schemas.microsoft.com/office/drawing/2014/main" id="{94A56D9C-71FD-470C-E7AF-43A7D0AB6B68}"/>
              </a:ext>
            </a:extLst>
          </p:cNvPr>
          <p:cNvSpPr txBox="1"/>
          <p:nvPr/>
        </p:nvSpPr>
        <p:spPr>
          <a:xfrm>
            <a:off x="5401911" y="4565367"/>
            <a:ext cx="4183413" cy="458908"/>
          </a:xfrm>
          <a:prstGeom prst="rect">
            <a:avLst/>
          </a:prstGeom>
          <a:noFill/>
        </p:spPr>
        <p:txBody>
          <a:bodyPr wrap="square">
            <a:spAutoFit/>
          </a:bodyPr>
          <a:lstStyle/>
          <a:p>
            <a:pPr indent="266700">
              <a:lnSpc>
                <a:spcPct val="150000"/>
              </a:lnSpc>
            </a:pPr>
            <a:r>
              <a:rPr lang="zh-CN" altLang="zh-CN" dirty="0">
                <a:latin typeface="Source Han Sans CN Regular" panose="020B0200000000000000" charset="-122"/>
                <a:ea typeface="Source Han Sans CN Regular" panose="020B0200000000000000" charset="-122"/>
                <a:cs typeface="Source Han Sans CN Regular" panose="020B0200000000000000" charset="-122"/>
              </a:rPr>
              <a:t>活跃度：</a:t>
            </a:r>
            <a:endParaRPr lang="en-US" altLang="zh-CN" dirty="0">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18" name="文本框 17">
            <a:extLst>
              <a:ext uri="{FF2B5EF4-FFF2-40B4-BE49-F238E27FC236}">
                <a16:creationId xmlns:a16="http://schemas.microsoft.com/office/drawing/2014/main" id="{C53F1EFB-5EF9-68FA-1E37-A4C3A095424F}"/>
              </a:ext>
            </a:extLst>
          </p:cNvPr>
          <p:cNvSpPr txBox="1"/>
          <p:nvPr/>
        </p:nvSpPr>
        <p:spPr>
          <a:xfrm>
            <a:off x="5401911" y="1424755"/>
            <a:ext cx="3823652" cy="463588"/>
          </a:xfrm>
          <a:prstGeom prst="rect">
            <a:avLst/>
          </a:prstGeom>
          <a:noFill/>
        </p:spPr>
        <p:txBody>
          <a:bodyPr wrap="square">
            <a:spAutoFit/>
          </a:bodyPr>
          <a:lstStyle/>
          <a:p>
            <a:pPr indent="266700">
              <a:lnSpc>
                <a:spcPct val="150000"/>
              </a:lnSpc>
            </a:pPr>
            <a:r>
              <a:rPr lang="zh-CN" altLang="zh-CN" dirty="0">
                <a:ea typeface="Source Han Sans CN Regular" panose="020B0200000000000000" charset="-122"/>
              </a:rPr>
              <a:t>协作关系指数：</a:t>
            </a:r>
            <a:endParaRPr lang="en-US" altLang="zh-CN" dirty="0">
              <a:ea typeface="Source Han Sans CN Regular" panose="020B0200000000000000" charset="-122"/>
            </a:endParaRPr>
          </a:p>
        </p:txBody>
      </p:sp>
      <p:sp>
        <p:nvSpPr>
          <p:cNvPr id="25" name="文本框 24">
            <a:extLst>
              <a:ext uri="{FF2B5EF4-FFF2-40B4-BE49-F238E27FC236}">
                <a16:creationId xmlns:a16="http://schemas.microsoft.com/office/drawing/2014/main" id="{5D4F9928-B2F5-3C0B-6A95-24C0C312AA88}"/>
              </a:ext>
            </a:extLst>
          </p:cNvPr>
          <p:cNvSpPr txBox="1"/>
          <p:nvPr/>
        </p:nvSpPr>
        <p:spPr>
          <a:xfrm>
            <a:off x="1578710" y="4810253"/>
            <a:ext cx="1867301" cy="369332"/>
          </a:xfrm>
          <a:prstGeom prst="rect">
            <a:avLst/>
          </a:prstGeom>
          <a:noFill/>
        </p:spPr>
        <p:txBody>
          <a:bodyPr wrap="square" rtlCol="0">
            <a:spAutoFit/>
          </a:bodyPr>
          <a:lstStyle/>
          <a:p>
            <a:r>
              <a:rPr lang="zh-CN" altLang="zh-CN" sz="1800" kern="100" dirty="0">
                <a:solidFill>
                  <a:schemeClr val="accent1">
                    <a:lumMod val="75000"/>
                  </a:schemeClr>
                </a:solidFill>
                <a:effectLst/>
                <a:latin typeface="等线" panose="02010600030101010101" pitchFamily="2" charset="-122"/>
                <a:ea typeface="Source Han Sans CN Regular" panose="020B0200000000000000"/>
                <a:cs typeface="Times New Roman" panose="02020603050405020304" pitchFamily="18" charset="0"/>
              </a:rPr>
              <a:t>协作关系指数</a:t>
            </a:r>
            <a:endParaRPr lang="zh-CN" altLang="en-US" dirty="0">
              <a:solidFill>
                <a:schemeClr val="accent1">
                  <a:lumMod val="75000"/>
                </a:schemeClr>
              </a:solidFill>
              <a:ea typeface="Source Han Sans CN Regular" panose="020B0200000000000000"/>
            </a:endParaRPr>
          </a:p>
        </p:txBody>
      </p:sp>
      <p:sp>
        <p:nvSpPr>
          <p:cNvPr id="28" name="圆角矩形 8">
            <a:extLst>
              <a:ext uri="{FF2B5EF4-FFF2-40B4-BE49-F238E27FC236}">
                <a16:creationId xmlns:a16="http://schemas.microsoft.com/office/drawing/2014/main" id="{0975175C-0D38-0D97-5296-CDCC45607A32}"/>
              </a:ext>
            </a:extLst>
          </p:cNvPr>
          <p:cNvSpPr/>
          <p:nvPr/>
        </p:nvSpPr>
        <p:spPr>
          <a:xfrm>
            <a:off x="1356576" y="2406165"/>
            <a:ext cx="1890458" cy="1643425"/>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Arial"/>
              <a:ea typeface="微软雅黑"/>
              <a:sym typeface="Arial"/>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8616DCB-4DF8-C20B-A64E-00525E59C058}"/>
                  </a:ext>
                </a:extLst>
              </p:cNvPr>
              <p:cNvSpPr txBox="1"/>
              <p:nvPr/>
            </p:nvSpPr>
            <p:spPr>
              <a:xfrm>
                <a:off x="5647722" y="2780684"/>
                <a:ext cx="4965568" cy="2068580"/>
              </a:xfrm>
              <a:prstGeom prst="rect">
                <a:avLst/>
              </a:prstGeom>
              <a:noFill/>
            </p:spPr>
            <p:txBody>
              <a:bodyPr wrap="square" rtlCol="0">
                <a:spAutoFit/>
              </a:bodyPr>
              <a:lstStyle/>
              <a:p>
                <a:pPr indent="266700">
                  <a:lnSpc>
                    <a:spcPct val="150000"/>
                  </a:lnSpc>
                </a:pPr>
                <a14:m>
                  <m:oMath xmlns:m="http://schemas.openxmlformats.org/officeDocument/2006/math">
                    <m:sSub>
                      <m:sSubPr>
                        <m:ctrlPr>
                          <a:rPr lang="zh-CN" altLang="zh-CN" i="1">
                            <a:latin typeface="Cambria Math" panose="02040503050406030204" pitchFamily="18" charset="0"/>
                            <a:ea typeface="Source Han Sans CN Regular" panose="020B0200000000000000" charset="-122"/>
                          </a:rPr>
                        </m:ctrlPr>
                      </m:sSubPr>
                      <m:e>
                        <m:r>
                          <a:rPr lang="en-US" altLang="zh-CN">
                            <a:latin typeface="Cambria Math" panose="02040503050406030204" pitchFamily="18" charset="0"/>
                            <a:ea typeface="Source Han Sans CN Regular" panose="020B0200000000000000" charset="-122"/>
                          </a:rPr>
                          <m:t>    </m:t>
                        </m:r>
                        <m:r>
                          <a:rPr lang="en-US" altLang="zh-CN">
                            <a:latin typeface="Cambria Math" panose="02040503050406030204" pitchFamily="18" charset="0"/>
                            <a:ea typeface="Source Han Sans CN Regular" panose="020B0200000000000000" charset="-122"/>
                          </a:rPr>
                          <m:t>𝐴</m:t>
                        </m:r>
                      </m:e>
                      <m:sub>
                        <m:r>
                          <a:rPr lang="en-US" altLang="zh-CN">
                            <a:latin typeface="Cambria Math" panose="02040503050406030204" pitchFamily="18" charset="0"/>
                            <a:ea typeface="Source Han Sans CN Regular" panose="020B0200000000000000" charset="-122"/>
                          </a:rPr>
                          <m:t>𝑎𝑝</m:t>
                        </m:r>
                      </m:sub>
                    </m:sSub>
                  </m:oMath>
                </a14:m>
                <a:r>
                  <a:rPr lang="en-US" altLang="zh-CN" dirty="0">
                    <a:ea typeface="Source Han Sans CN Regular" panose="020B0200000000000000" charset="-122"/>
                  </a:rPr>
                  <a:t> </a:t>
                </a:r>
                <a:r>
                  <a:rPr lang="zh-CN" altLang="zh-CN" dirty="0">
                    <a:ea typeface="Source Han Sans CN Regular" panose="020B0200000000000000" charset="-122"/>
                  </a:rPr>
                  <a:t>和</a:t>
                </a:r>
                <a14:m>
                  <m:oMath xmlns:m="http://schemas.openxmlformats.org/officeDocument/2006/math">
                    <m:sSub>
                      <m:sSubPr>
                        <m:ctrlPr>
                          <a:rPr lang="zh-CN" altLang="zh-CN" i="1">
                            <a:latin typeface="Cambria Math" panose="02040503050406030204" pitchFamily="18" charset="0"/>
                            <a:ea typeface="Source Han Sans CN Regular" panose="020B0200000000000000" charset="-122"/>
                          </a:rPr>
                        </m:ctrlPr>
                      </m:sSubPr>
                      <m:e>
                        <m:r>
                          <a:rPr lang="en-US" altLang="zh-CN">
                            <a:latin typeface="Cambria Math" panose="02040503050406030204" pitchFamily="18" charset="0"/>
                            <a:ea typeface="Source Han Sans CN Regular" panose="020B0200000000000000" charset="-122"/>
                          </a:rPr>
                          <m:t>𝐴</m:t>
                        </m:r>
                      </m:e>
                      <m:sub>
                        <m:r>
                          <a:rPr lang="en-US" altLang="zh-CN">
                            <a:latin typeface="Cambria Math" panose="02040503050406030204" pitchFamily="18" charset="0"/>
                            <a:ea typeface="Source Han Sans CN Regular" panose="020B0200000000000000" charset="-122"/>
                          </a:rPr>
                          <m:t>𝑏𝑝</m:t>
                        </m:r>
                      </m:sub>
                    </m:sSub>
                  </m:oMath>
                </a14:m>
                <a:r>
                  <a:rPr lang="zh-CN" altLang="zh-CN" dirty="0">
                    <a:ea typeface="Source Han Sans CN Regular" panose="020B0200000000000000" charset="-122"/>
                  </a:rPr>
                  <a:t>分别表示开发者</a:t>
                </a:r>
                <a:r>
                  <a:rPr lang="en-US" altLang="zh-CN" dirty="0">
                    <a:ea typeface="Source Han Sans CN Regular" panose="020B0200000000000000" charset="-122"/>
                  </a:rPr>
                  <a:t>a</a:t>
                </a:r>
                <a:r>
                  <a:rPr lang="zh-CN" altLang="zh-CN" dirty="0">
                    <a:ea typeface="Source Han Sans CN Regular" panose="020B0200000000000000" charset="-122"/>
                  </a:rPr>
                  <a:t>，</a:t>
                </a:r>
                <a:r>
                  <a:rPr lang="en-US" altLang="zh-CN" dirty="0">
                    <a:ea typeface="Source Han Sans CN Regular" panose="020B0200000000000000" charset="-122"/>
                  </a:rPr>
                  <a:t>b</a:t>
                </a:r>
                <a:r>
                  <a:rPr lang="zh-CN" altLang="zh-CN" dirty="0">
                    <a:ea typeface="Source Han Sans CN Regular" panose="020B0200000000000000" charset="-122"/>
                  </a:rPr>
                  <a:t>在项目</a:t>
                </a:r>
                <a:r>
                  <a:rPr lang="en-US" altLang="zh-CN" dirty="0">
                    <a:ea typeface="Source Han Sans CN Regular" panose="020B0200000000000000" charset="-122"/>
                  </a:rPr>
                  <a:t>p</a:t>
                </a:r>
                <a:r>
                  <a:rPr lang="zh-CN" altLang="zh-CN" dirty="0">
                    <a:ea typeface="Source Han Sans CN Regular" panose="020B0200000000000000" charset="-122"/>
                  </a:rPr>
                  <a:t>上的活跃度，用两个开发者在同一个项目上的活跃度的调和平均来表示这两个开发者在该项目上的关联度。</a:t>
                </a:r>
              </a:p>
              <a:p>
                <a:endParaRPr lang="zh-CN" altLang="en-US" dirty="0"/>
              </a:p>
            </p:txBody>
          </p:sp>
        </mc:Choice>
        <mc:Fallback xmlns="">
          <p:sp>
            <p:nvSpPr>
              <p:cNvPr id="4" name="文本框 3">
                <a:extLst>
                  <a:ext uri="{FF2B5EF4-FFF2-40B4-BE49-F238E27FC236}">
                    <a16:creationId xmlns:a16="http://schemas.microsoft.com/office/drawing/2014/main" id="{58616DCB-4DF8-C20B-A64E-00525E59C058}"/>
                  </a:ext>
                </a:extLst>
              </p:cNvPr>
              <p:cNvSpPr txBox="1">
                <a:spLocks noRot="1" noChangeAspect="1" noMove="1" noResize="1" noEditPoints="1" noAdjustHandles="1" noChangeArrowheads="1" noChangeShapeType="1" noTextEdit="1"/>
              </p:cNvSpPr>
              <p:nvPr/>
            </p:nvSpPr>
            <p:spPr>
              <a:xfrm>
                <a:off x="5647722" y="2780684"/>
                <a:ext cx="4965568" cy="2068580"/>
              </a:xfrm>
              <a:prstGeom prst="rect">
                <a:avLst/>
              </a:prstGeom>
              <a:blipFill>
                <a:blip r:embed="rId4"/>
                <a:stretch>
                  <a:fillRect l="-9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5D26DA5-F238-EBD7-477A-0E50982F65E8}"/>
                  </a:ext>
                </a:extLst>
              </p:cNvPr>
              <p:cNvSpPr txBox="1"/>
              <p:nvPr/>
            </p:nvSpPr>
            <p:spPr>
              <a:xfrm>
                <a:off x="5647722" y="5996328"/>
                <a:ext cx="5636010" cy="369332"/>
              </a:xfrm>
              <a:prstGeom prst="rect">
                <a:avLst/>
              </a:prstGeom>
              <a:noFill/>
            </p:spPr>
            <p:txBody>
              <a:bodyPr wrap="square" rtlCol="0">
                <a:spAutoFit/>
              </a:bodyPr>
              <a:lstStyle/>
              <a:p>
                <a14:m>
                  <m:oMath xmlns:m="http://schemas.openxmlformats.org/officeDocument/2006/math">
                    <m:sSub>
                      <m:sSubPr>
                        <m:ctrlPr>
                          <a:rPr lang="zh-CN" altLang="zh-CN" i="1">
                            <a:latin typeface="Cambria Math" panose="02040503050406030204" pitchFamily="18" charset="0"/>
                            <a:ea typeface="Source Han Sans CN Regular" panose="020B0200000000000000" charset="-122"/>
                          </a:rPr>
                        </m:ctrlPr>
                      </m:sSubPr>
                      <m:e>
                        <m:r>
                          <a:rPr lang="en-US" altLang="zh-CN">
                            <a:latin typeface="Cambria Math" panose="02040503050406030204" pitchFamily="18" charset="0"/>
                            <a:ea typeface="Source Han Sans CN Regular" panose="020B0200000000000000" charset="-122"/>
                          </a:rPr>
                          <m:t>𝑐</m:t>
                        </m:r>
                      </m:e>
                      <m:sub>
                        <m:r>
                          <a:rPr lang="en-US" altLang="zh-CN">
                            <a:latin typeface="Cambria Math" panose="02040503050406030204" pitchFamily="18" charset="0"/>
                            <a:ea typeface="Source Han Sans CN Regular" panose="020B0200000000000000" charset="-122"/>
                          </a:rPr>
                          <m:t>𝑖</m:t>
                        </m:r>
                      </m:sub>
                    </m:sSub>
                  </m:oMath>
                </a14:m>
                <a:r>
                  <a:rPr lang="zh-CN" altLang="zh-CN" dirty="0">
                    <a:ea typeface="Source Han Sans CN Regular" panose="020B0200000000000000" charset="-122"/>
                  </a:rPr>
                  <a:t>表示事件发生的次数</a:t>
                </a:r>
                <a:r>
                  <a:rPr lang="zh-CN" altLang="en-US" dirty="0">
                    <a:ea typeface="Source Han Sans CN Regular" panose="020B0200000000000000" charset="-122"/>
                  </a:rPr>
                  <a:t>，</a:t>
                </a:r>
                <a14:m>
                  <m:oMath xmlns:m="http://schemas.openxmlformats.org/officeDocument/2006/math">
                    <m:sSub>
                      <m:sSubPr>
                        <m:ctrlPr>
                          <a:rPr lang="zh-CN" altLang="zh-CN" i="1">
                            <a:latin typeface="Cambria Math" panose="02040503050406030204" pitchFamily="18" charset="0"/>
                            <a:ea typeface="Source Han Sans CN Regular" panose="020B0200000000000000" charset="-122"/>
                          </a:rPr>
                        </m:ctrlPr>
                      </m:sSubPr>
                      <m:e>
                        <m:r>
                          <a:rPr lang="en-US" altLang="zh-CN">
                            <a:latin typeface="Cambria Math" panose="02040503050406030204" pitchFamily="18" charset="0"/>
                            <a:ea typeface="Source Han Sans CN Regular" panose="020B0200000000000000" charset="-122"/>
                          </a:rPr>
                          <m:t>𝑤</m:t>
                        </m:r>
                      </m:e>
                      <m:sub>
                        <m:r>
                          <a:rPr lang="en-US" altLang="zh-CN">
                            <a:latin typeface="Cambria Math" panose="02040503050406030204" pitchFamily="18" charset="0"/>
                            <a:ea typeface="Source Han Sans CN Regular" panose="020B0200000000000000" charset="-122"/>
                          </a:rPr>
                          <m:t>𝑖</m:t>
                        </m:r>
                      </m:sub>
                    </m:sSub>
                  </m:oMath>
                </a14:m>
                <a:r>
                  <a:rPr lang="zh-CN" altLang="zh-CN" dirty="0">
                    <a:ea typeface="Source Han Sans CN Regular" panose="020B0200000000000000" charset="-122"/>
                  </a:rPr>
                  <a:t>表示不同事件对应的权重</a:t>
                </a:r>
                <a:endParaRPr lang="zh-CN" altLang="en-US" dirty="0">
                  <a:ea typeface="Source Han Sans CN Regular" panose="020B0200000000000000" charset="-122"/>
                </a:endParaRPr>
              </a:p>
            </p:txBody>
          </p:sp>
        </mc:Choice>
        <mc:Fallback xmlns="">
          <p:sp>
            <p:nvSpPr>
              <p:cNvPr id="7" name="文本框 6">
                <a:extLst>
                  <a:ext uri="{FF2B5EF4-FFF2-40B4-BE49-F238E27FC236}">
                    <a16:creationId xmlns:a16="http://schemas.microsoft.com/office/drawing/2014/main" id="{C5D26DA5-F238-EBD7-477A-0E50982F65E8}"/>
                  </a:ext>
                </a:extLst>
              </p:cNvPr>
              <p:cNvSpPr txBox="1">
                <a:spLocks noRot="1" noChangeAspect="1" noMove="1" noResize="1" noEditPoints="1" noAdjustHandles="1" noChangeArrowheads="1" noChangeShapeType="1" noTextEdit="1"/>
              </p:cNvSpPr>
              <p:nvPr/>
            </p:nvSpPr>
            <p:spPr>
              <a:xfrm>
                <a:off x="5647722" y="5996328"/>
                <a:ext cx="5636010" cy="369332"/>
              </a:xfrm>
              <a:prstGeom prst="rect">
                <a:avLst/>
              </a:prstGeom>
              <a:blipFill>
                <a:blip r:embed="rId5"/>
                <a:stretch>
                  <a:fillRect t="-1166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4B5ACAB-B23F-1C5F-AB77-D31A0F99F647}"/>
                  </a:ext>
                </a:extLst>
              </p:cNvPr>
              <p:cNvSpPr txBox="1"/>
              <p:nvPr/>
            </p:nvSpPr>
            <p:spPr>
              <a:xfrm>
                <a:off x="6102699" y="2073453"/>
                <a:ext cx="2781835" cy="763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b="1" i="1">
                              <a:solidFill>
                                <a:schemeClr val="accent1">
                                  <a:lumMod val="50000"/>
                                </a:schemeClr>
                              </a:solidFill>
                              <a:latin typeface="Cambria Math" panose="02040503050406030204" pitchFamily="18" charset="0"/>
                            </a:rPr>
                          </m:ctrlPr>
                        </m:sSubPr>
                        <m:e>
                          <m:r>
                            <a:rPr lang="en-US" altLang="zh-CN" b="1" i="1">
                              <a:solidFill>
                                <a:schemeClr val="accent1">
                                  <a:lumMod val="50000"/>
                                </a:schemeClr>
                              </a:solidFill>
                              <a:latin typeface="Cambria Math" panose="02040503050406030204" pitchFamily="18" charset="0"/>
                            </a:rPr>
                            <m:t>𝑹</m:t>
                          </m:r>
                        </m:e>
                        <m:sub>
                          <m:r>
                            <a:rPr lang="en-US" altLang="zh-CN" b="1" i="1">
                              <a:solidFill>
                                <a:schemeClr val="accent1">
                                  <a:lumMod val="50000"/>
                                </a:schemeClr>
                              </a:solidFill>
                              <a:latin typeface="Cambria Math" panose="02040503050406030204" pitchFamily="18" charset="0"/>
                            </a:rPr>
                            <m:t>𝒂𝒃</m:t>
                          </m:r>
                        </m:sub>
                      </m:sSub>
                      <m:r>
                        <a:rPr lang="en-US" altLang="zh-CN" b="1" i="1">
                          <a:solidFill>
                            <a:schemeClr val="accent1">
                              <a:lumMod val="50000"/>
                            </a:schemeClr>
                          </a:solidFill>
                          <a:latin typeface="Cambria Math" panose="02040503050406030204" pitchFamily="18" charset="0"/>
                        </a:rPr>
                        <m:t>=</m:t>
                      </m:r>
                      <m:nary>
                        <m:naryPr>
                          <m:chr m:val="∑"/>
                          <m:limLoc m:val="undOvr"/>
                          <m:subHide m:val="on"/>
                          <m:supHide m:val="on"/>
                          <m:ctrlPr>
                            <a:rPr lang="zh-CN" altLang="zh-CN" b="1" i="1">
                              <a:solidFill>
                                <a:schemeClr val="accent1">
                                  <a:lumMod val="50000"/>
                                </a:schemeClr>
                              </a:solidFill>
                              <a:latin typeface="Cambria Math" panose="02040503050406030204" pitchFamily="18" charset="0"/>
                            </a:rPr>
                          </m:ctrlPr>
                        </m:naryPr>
                        <m:sub/>
                        <m:sup/>
                        <m:e>
                          <m:f>
                            <m:fPr>
                              <m:ctrlPr>
                                <a:rPr lang="zh-CN" altLang="zh-CN" b="1" i="1">
                                  <a:solidFill>
                                    <a:schemeClr val="accent1">
                                      <a:lumMod val="50000"/>
                                    </a:schemeClr>
                                  </a:solidFill>
                                  <a:latin typeface="Cambria Math" panose="02040503050406030204" pitchFamily="18" charset="0"/>
                                </a:rPr>
                              </m:ctrlPr>
                            </m:fPr>
                            <m:num>
                              <m:sSub>
                                <m:sSubPr>
                                  <m:ctrlPr>
                                    <a:rPr lang="zh-CN" altLang="zh-CN" b="1" i="1">
                                      <a:solidFill>
                                        <a:schemeClr val="accent1">
                                          <a:lumMod val="50000"/>
                                        </a:schemeClr>
                                      </a:solidFill>
                                      <a:latin typeface="Cambria Math" panose="02040503050406030204" pitchFamily="18" charset="0"/>
                                    </a:rPr>
                                  </m:ctrlPr>
                                </m:sSubPr>
                                <m:e>
                                  <m:r>
                                    <a:rPr lang="en-US" altLang="zh-CN" b="1" i="1">
                                      <a:solidFill>
                                        <a:schemeClr val="accent1">
                                          <a:lumMod val="50000"/>
                                        </a:schemeClr>
                                      </a:solidFill>
                                      <a:latin typeface="Cambria Math" panose="02040503050406030204" pitchFamily="18" charset="0"/>
                                    </a:rPr>
                                    <m:t>𝑨</m:t>
                                  </m:r>
                                </m:e>
                                <m:sub>
                                  <m:r>
                                    <a:rPr lang="en-US" altLang="zh-CN" b="1" i="1">
                                      <a:solidFill>
                                        <a:schemeClr val="accent1">
                                          <a:lumMod val="50000"/>
                                        </a:schemeClr>
                                      </a:solidFill>
                                      <a:latin typeface="Cambria Math" panose="02040503050406030204" pitchFamily="18" charset="0"/>
                                    </a:rPr>
                                    <m:t>𝒂𝒑</m:t>
                                  </m:r>
                                </m:sub>
                              </m:sSub>
                              <m:sSub>
                                <m:sSubPr>
                                  <m:ctrlPr>
                                    <a:rPr lang="zh-CN" altLang="zh-CN" b="1" i="1">
                                      <a:solidFill>
                                        <a:schemeClr val="accent1">
                                          <a:lumMod val="50000"/>
                                        </a:schemeClr>
                                      </a:solidFill>
                                      <a:latin typeface="Cambria Math" panose="02040503050406030204" pitchFamily="18" charset="0"/>
                                    </a:rPr>
                                  </m:ctrlPr>
                                </m:sSubPr>
                                <m:e>
                                  <m:r>
                                    <a:rPr lang="en-US" altLang="zh-CN" b="1" i="1">
                                      <a:solidFill>
                                        <a:schemeClr val="accent1">
                                          <a:lumMod val="50000"/>
                                        </a:schemeClr>
                                      </a:solidFill>
                                      <a:latin typeface="Cambria Math" panose="02040503050406030204" pitchFamily="18" charset="0"/>
                                    </a:rPr>
                                    <m:t>𝑨</m:t>
                                  </m:r>
                                </m:e>
                                <m:sub>
                                  <m:r>
                                    <a:rPr lang="en-US" altLang="zh-CN" b="1" i="1">
                                      <a:solidFill>
                                        <a:schemeClr val="accent1">
                                          <a:lumMod val="50000"/>
                                        </a:schemeClr>
                                      </a:solidFill>
                                      <a:latin typeface="Cambria Math" panose="02040503050406030204" pitchFamily="18" charset="0"/>
                                    </a:rPr>
                                    <m:t>𝒃𝒑</m:t>
                                  </m:r>
                                </m:sub>
                              </m:sSub>
                            </m:num>
                            <m:den>
                              <m:sSub>
                                <m:sSubPr>
                                  <m:ctrlPr>
                                    <a:rPr lang="zh-CN" altLang="zh-CN" b="1" i="1">
                                      <a:solidFill>
                                        <a:schemeClr val="accent1">
                                          <a:lumMod val="50000"/>
                                        </a:schemeClr>
                                      </a:solidFill>
                                      <a:latin typeface="Cambria Math" panose="02040503050406030204" pitchFamily="18" charset="0"/>
                                    </a:rPr>
                                  </m:ctrlPr>
                                </m:sSubPr>
                                <m:e>
                                  <m:r>
                                    <a:rPr lang="en-US" altLang="zh-CN" b="1" i="1">
                                      <a:solidFill>
                                        <a:schemeClr val="accent1">
                                          <a:lumMod val="50000"/>
                                        </a:schemeClr>
                                      </a:solidFill>
                                      <a:latin typeface="Cambria Math" panose="02040503050406030204" pitchFamily="18" charset="0"/>
                                    </a:rPr>
                                    <m:t>𝑨</m:t>
                                  </m:r>
                                </m:e>
                                <m:sub>
                                  <m:r>
                                    <a:rPr lang="en-US" altLang="zh-CN" b="1" i="1">
                                      <a:solidFill>
                                        <a:schemeClr val="accent1">
                                          <a:lumMod val="50000"/>
                                        </a:schemeClr>
                                      </a:solidFill>
                                      <a:latin typeface="Cambria Math" panose="02040503050406030204" pitchFamily="18" charset="0"/>
                                    </a:rPr>
                                    <m:t>𝒂𝒑</m:t>
                                  </m:r>
                                </m:sub>
                              </m:sSub>
                              <m:sSub>
                                <m:sSubPr>
                                  <m:ctrlPr>
                                    <a:rPr lang="zh-CN" altLang="zh-CN" b="1" i="1">
                                      <a:solidFill>
                                        <a:schemeClr val="accent1">
                                          <a:lumMod val="50000"/>
                                        </a:schemeClr>
                                      </a:solidFill>
                                      <a:latin typeface="Cambria Math" panose="02040503050406030204" pitchFamily="18" charset="0"/>
                                    </a:rPr>
                                  </m:ctrlPr>
                                </m:sSubPr>
                                <m:e>
                                  <m:r>
                                    <a:rPr lang="en-US" altLang="zh-CN" b="1" i="1">
                                      <a:solidFill>
                                        <a:schemeClr val="accent1">
                                          <a:lumMod val="50000"/>
                                        </a:schemeClr>
                                      </a:solidFill>
                                      <a:latin typeface="Cambria Math" panose="02040503050406030204" pitchFamily="18" charset="0"/>
                                    </a:rPr>
                                    <m:t>+</m:t>
                                  </m:r>
                                  <m:r>
                                    <a:rPr lang="en-US" altLang="zh-CN" b="1" i="1">
                                      <a:solidFill>
                                        <a:schemeClr val="accent1">
                                          <a:lumMod val="50000"/>
                                        </a:schemeClr>
                                      </a:solidFill>
                                      <a:latin typeface="Cambria Math" panose="02040503050406030204" pitchFamily="18" charset="0"/>
                                    </a:rPr>
                                    <m:t>𝑨</m:t>
                                  </m:r>
                                </m:e>
                                <m:sub>
                                  <m:r>
                                    <a:rPr lang="en-US" altLang="zh-CN" b="1" i="1">
                                      <a:solidFill>
                                        <a:schemeClr val="accent1">
                                          <a:lumMod val="50000"/>
                                        </a:schemeClr>
                                      </a:solidFill>
                                      <a:latin typeface="Cambria Math" panose="02040503050406030204" pitchFamily="18" charset="0"/>
                                    </a:rPr>
                                    <m:t>𝒃𝒑</m:t>
                                  </m:r>
                                </m:sub>
                              </m:sSub>
                            </m:den>
                          </m:f>
                        </m:e>
                      </m:nary>
                    </m:oMath>
                  </m:oMathPara>
                </a14:m>
                <a:endParaRPr lang="zh-CN" altLang="en-US" b="1" i="1" dirty="0">
                  <a:solidFill>
                    <a:schemeClr val="accent1">
                      <a:lumMod val="50000"/>
                    </a:schemeClr>
                  </a:solidFill>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84B5ACAB-B23F-1C5F-AB77-D31A0F99F647}"/>
                  </a:ext>
                </a:extLst>
              </p:cNvPr>
              <p:cNvSpPr txBox="1">
                <a:spLocks noRot="1" noChangeAspect="1" noMove="1" noResize="1" noEditPoints="1" noAdjustHandles="1" noChangeArrowheads="1" noChangeShapeType="1" noTextEdit="1"/>
              </p:cNvSpPr>
              <p:nvPr/>
            </p:nvSpPr>
            <p:spPr>
              <a:xfrm>
                <a:off x="6102699" y="2073453"/>
                <a:ext cx="2781835" cy="76309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A093715-4822-71F7-EF89-B92F39FA1A56}"/>
                  </a:ext>
                </a:extLst>
              </p:cNvPr>
              <p:cNvSpPr txBox="1"/>
              <p:nvPr/>
            </p:nvSpPr>
            <p:spPr>
              <a:xfrm>
                <a:off x="6671911" y="5204413"/>
                <a:ext cx="1809549" cy="369332"/>
              </a:xfrm>
              <a:prstGeom prst="rect">
                <a:avLst/>
              </a:prstGeom>
              <a:noFill/>
            </p:spPr>
            <p:txBody>
              <a:bodyPr wrap="square" rtlCol="0">
                <a:spAutoFit/>
              </a:bodyPr>
              <a:lstStyle/>
              <a:p>
                <a:r>
                  <a:rPr lang="en-US" altLang="zh-CN" sz="1800" dirty="0">
                    <a:solidFill>
                      <a:schemeClr val="accent1">
                        <a:lumMod val="50000"/>
                      </a:schemeClr>
                    </a:solidFill>
                    <a:ea typeface="Source Han Sans CN Regular" panose="020B0200000000000000" charset="-122"/>
                    <a:cs typeface="Source Han Sans CN Regular" panose="020B0200000000000000" charset="-122"/>
                  </a:rPr>
                  <a:t> </a:t>
                </a:r>
                <a14:m>
                  <m:oMath xmlns:m="http://schemas.openxmlformats.org/officeDocument/2006/math">
                    <m:sSub>
                      <m:sSubPr>
                        <m:ctrlPr>
                          <a:rPr lang="zh-CN" altLang="zh-CN" b="1" i="1">
                            <a:solidFill>
                              <a:schemeClr val="accent1">
                                <a:lumMod val="50000"/>
                              </a:schemeClr>
                            </a:solidFill>
                            <a:latin typeface="Cambria Math" panose="02040503050406030204" pitchFamily="18" charset="0"/>
                          </a:rPr>
                        </m:ctrlPr>
                      </m:sSubPr>
                      <m:e>
                        <m:r>
                          <a:rPr lang="en-US" altLang="zh-CN" b="1" i="1">
                            <a:solidFill>
                              <a:schemeClr val="accent1">
                                <a:lumMod val="50000"/>
                              </a:schemeClr>
                            </a:solidFill>
                            <a:latin typeface="Cambria Math" panose="02040503050406030204" pitchFamily="18" charset="0"/>
                          </a:rPr>
                          <m:t>𝑨</m:t>
                        </m:r>
                      </m:e>
                      <m:sub>
                        <m:r>
                          <a:rPr lang="en-US" altLang="zh-CN" b="1" i="1">
                            <a:solidFill>
                              <a:schemeClr val="accent1">
                                <a:lumMod val="50000"/>
                              </a:schemeClr>
                            </a:solidFill>
                            <a:latin typeface="Cambria Math" panose="02040503050406030204" pitchFamily="18" charset="0"/>
                          </a:rPr>
                          <m:t>𝒅</m:t>
                        </m:r>
                      </m:sub>
                    </m:sSub>
                    <m:r>
                      <a:rPr lang="en-US" altLang="zh-CN" b="1" i="1">
                        <a:solidFill>
                          <a:schemeClr val="accent1">
                            <a:lumMod val="50000"/>
                          </a:schemeClr>
                        </a:solidFill>
                        <a:latin typeface="Cambria Math" panose="02040503050406030204" pitchFamily="18" charset="0"/>
                      </a:rPr>
                      <m:t>=</m:t>
                    </m:r>
                    <m:nary>
                      <m:naryPr>
                        <m:chr m:val="∑"/>
                        <m:limLoc m:val="undOvr"/>
                        <m:subHide m:val="on"/>
                        <m:supHide m:val="on"/>
                        <m:ctrlPr>
                          <a:rPr lang="zh-CN" altLang="zh-CN" b="1" i="1">
                            <a:solidFill>
                              <a:schemeClr val="accent1">
                                <a:lumMod val="50000"/>
                              </a:schemeClr>
                            </a:solidFill>
                            <a:latin typeface="Cambria Math" panose="02040503050406030204" pitchFamily="18" charset="0"/>
                          </a:rPr>
                        </m:ctrlPr>
                      </m:naryPr>
                      <m:sub/>
                      <m:sup/>
                      <m:e>
                        <m:sSub>
                          <m:sSubPr>
                            <m:ctrlPr>
                              <a:rPr lang="zh-CN" altLang="zh-CN" b="1" i="1">
                                <a:solidFill>
                                  <a:schemeClr val="accent1">
                                    <a:lumMod val="50000"/>
                                  </a:schemeClr>
                                </a:solidFill>
                                <a:latin typeface="Cambria Math" panose="02040503050406030204" pitchFamily="18" charset="0"/>
                              </a:rPr>
                            </m:ctrlPr>
                          </m:sSubPr>
                          <m:e>
                            <m:r>
                              <a:rPr lang="en-US" altLang="zh-CN" b="1" i="1">
                                <a:solidFill>
                                  <a:schemeClr val="accent1">
                                    <a:lumMod val="50000"/>
                                  </a:schemeClr>
                                </a:solidFill>
                                <a:latin typeface="Cambria Math" panose="02040503050406030204" pitchFamily="18" charset="0"/>
                              </a:rPr>
                              <m:t>𝒘</m:t>
                            </m:r>
                          </m:e>
                          <m:sub>
                            <m:r>
                              <a:rPr lang="en-US" altLang="zh-CN" b="1" i="1">
                                <a:solidFill>
                                  <a:schemeClr val="accent1">
                                    <a:lumMod val="50000"/>
                                  </a:schemeClr>
                                </a:solidFill>
                                <a:latin typeface="Cambria Math" panose="02040503050406030204" pitchFamily="18" charset="0"/>
                              </a:rPr>
                              <m:t>𝒊</m:t>
                            </m:r>
                          </m:sub>
                        </m:sSub>
                        <m:sSub>
                          <m:sSubPr>
                            <m:ctrlPr>
                              <a:rPr lang="zh-CN" altLang="zh-CN" b="1" i="1">
                                <a:solidFill>
                                  <a:schemeClr val="accent1">
                                    <a:lumMod val="50000"/>
                                  </a:schemeClr>
                                </a:solidFill>
                                <a:latin typeface="Cambria Math" panose="02040503050406030204" pitchFamily="18" charset="0"/>
                              </a:rPr>
                            </m:ctrlPr>
                          </m:sSubPr>
                          <m:e>
                            <m:r>
                              <a:rPr lang="en-US" altLang="zh-CN" b="1" i="1">
                                <a:solidFill>
                                  <a:schemeClr val="accent1">
                                    <a:lumMod val="50000"/>
                                  </a:schemeClr>
                                </a:solidFill>
                                <a:latin typeface="Cambria Math" panose="02040503050406030204" pitchFamily="18" charset="0"/>
                              </a:rPr>
                              <m:t>𝒄</m:t>
                            </m:r>
                          </m:e>
                          <m:sub>
                            <m:r>
                              <a:rPr lang="en-US" altLang="zh-CN" b="1" i="1">
                                <a:solidFill>
                                  <a:schemeClr val="accent1">
                                    <a:lumMod val="50000"/>
                                  </a:schemeClr>
                                </a:solidFill>
                                <a:latin typeface="Cambria Math" panose="02040503050406030204" pitchFamily="18" charset="0"/>
                              </a:rPr>
                              <m:t>𝒊</m:t>
                            </m:r>
                          </m:sub>
                        </m:sSub>
                      </m:e>
                    </m:nary>
                  </m:oMath>
                </a14:m>
                <a:r>
                  <a:rPr lang="en-US" altLang="zh-CN" sz="1800" b="1" i="1" dirty="0">
                    <a:solidFill>
                      <a:schemeClr val="accent1">
                        <a:lumMod val="50000"/>
                      </a:schemeClr>
                    </a:solidFill>
                    <a:latin typeface="Source Han Sans CN Regular" panose="020B0200000000000000" charset="-122"/>
                    <a:ea typeface="Source Han Sans CN Regular" panose="020B0200000000000000" charset="-122"/>
                    <a:cs typeface="Source Han Sans CN Regular" panose="020B0200000000000000" charset="-122"/>
                  </a:rPr>
                  <a:t>    </a:t>
                </a:r>
                <a:endParaRPr lang="zh-CN" altLang="en-US" b="1" i="1" dirty="0"/>
              </a:p>
            </p:txBody>
          </p:sp>
        </mc:Choice>
        <mc:Fallback xmlns="">
          <p:sp>
            <p:nvSpPr>
              <p:cNvPr id="9" name="文本框 8">
                <a:extLst>
                  <a:ext uri="{FF2B5EF4-FFF2-40B4-BE49-F238E27FC236}">
                    <a16:creationId xmlns:a16="http://schemas.microsoft.com/office/drawing/2014/main" id="{6A093715-4822-71F7-EF89-B92F39FA1A56}"/>
                  </a:ext>
                </a:extLst>
              </p:cNvPr>
              <p:cNvSpPr txBox="1">
                <a:spLocks noRot="1" noChangeAspect="1" noMove="1" noResize="1" noEditPoints="1" noAdjustHandles="1" noChangeArrowheads="1" noChangeShapeType="1" noTextEdit="1"/>
              </p:cNvSpPr>
              <p:nvPr/>
            </p:nvSpPr>
            <p:spPr>
              <a:xfrm>
                <a:off x="6671911" y="5204413"/>
                <a:ext cx="1809549" cy="369332"/>
              </a:xfrm>
              <a:prstGeom prst="rect">
                <a:avLst/>
              </a:prstGeom>
              <a:blipFill>
                <a:blip r:embed="rId7"/>
                <a:stretch>
                  <a:fillRect t="-121667" b="-18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0256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228">
            <a:extLst>
              <a:ext uri="{FF2B5EF4-FFF2-40B4-BE49-F238E27FC236}">
                <a16:creationId xmlns:a16="http://schemas.microsoft.com/office/drawing/2014/main" id="{2A158BAD-8B98-D4A1-725A-189289AFDAA4}"/>
              </a:ext>
            </a:extLst>
          </p:cNvPr>
          <p:cNvSpPr/>
          <p:nvPr/>
        </p:nvSpPr>
        <p:spPr>
          <a:xfrm>
            <a:off x="1928869" y="2470376"/>
            <a:ext cx="2415506" cy="582454"/>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chemeClr val="accent1">
              <a:lumMod val="40000"/>
              <a:lumOff val="60000"/>
            </a:schemeClr>
          </a:solidFill>
          <a:ln w="15200" cap="flat">
            <a:solidFill>
              <a:schemeClr val="accent1">
                <a:lumMod val="40000"/>
                <a:lumOff val="60000"/>
              </a:schemeClr>
            </a:solidFill>
            <a:bevel/>
          </a:ln>
        </p:spPr>
        <p:txBody>
          <a:bodyPr wrap="square" lIns="36000" tIns="0" rIns="36000" bIns="0" rtlCol="0" anchor="ctr"/>
          <a:lstStyle/>
          <a:p>
            <a:pPr algn="ctr">
              <a:lnSpc>
                <a:spcPct val="100000"/>
              </a:lnSpc>
            </a:pPr>
            <a:endParaRPr sz="1065" b="1" dirty="0">
              <a:solidFill>
                <a:srgbClr val="FFFFFF"/>
              </a:solidFill>
              <a:cs typeface="+mn-ea"/>
              <a:sym typeface="+mn-lt"/>
            </a:endParaRPr>
          </a:p>
        </p:txBody>
      </p:sp>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sp>
        <p:nvSpPr>
          <p:cNvPr id="4" name="文本框 3">
            <a:extLst>
              <a:ext uri="{FF2B5EF4-FFF2-40B4-BE49-F238E27FC236}">
                <a16:creationId xmlns:a16="http://schemas.microsoft.com/office/drawing/2014/main" id="{023AA24C-C04E-8BD8-ADD9-3C955DF7F6B2}"/>
              </a:ext>
            </a:extLst>
          </p:cNvPr>
          <p:cNvSpPr txBox="1"/>
          <p:nvPr/>
        </p:nvSpPr>
        <p:spPr>
          <a:xfrm>
            <a:off x="1015397" y="1265877"/>
            <a:ext cx="6097672" cy="400110"/>
          </a:xfrm>
          <a:prstGeom prst="rect">
            <a:avLst/>
          </a:prstGeom>
          <a:noFill/>
        </p:spPr>
        <p:txBody>
          <a:bodyPr wrap="square" rtlCol="0">
            <a:spAutoFit/>
          </a:bodyPr>
          <a:lstStyle/>
          <a:p>
            <a:r>
              <a:rPr lang="zh-CN" altLang="en-US" sz="2000" b="1" dirty="0">
                <a:ea typeface="Source Han Sans CN Bold" panose="020B0200000000000000" charset="-122"/>
              </a:rPr>
              <a:t>难点</a:t>
            </a:r>
            <a:r>
              <a:rPr lang="en-US" altLang="zh-CN" sz="2000" b="1" dirty="0">
                <a:ea typeface="Source Han Sans CN Bold" panose="020B0200000000000000" charset="-122"/>
              </a:rPr>
              <a:t>2</a:t>
            </a:r>
            <a:r>
              <a:rPr lang="zh-CN" altLang="en-US" sz="2000" b="1" dirty="0">
                <a:ea typeface="Source Han Sans CN Bold" panose="020B0200000000000000" charset="-122"/>
              </a:rPr>
              <a:t>：隐式开源团队提取</a:t>
            </a:r>
          </a:p>
        </p:txBody>
      </p:sp>
      <p:pic>
        <p:nvPicPr>
          <p:cNvPr id="9" name="图片 8">
            <a:extLst>
              <a:ext uri="{FF2B5EF4-FFF2-40B4-BE49-F238E27FC236}">
                <a16:creationId xmlns:a16="http://schemas.microsoft.com/office/drawing/2014/main" id="{6FDA0D03-4309-BBED-646A-2186595ED721}"/>
              </a:ext>
            </a:extLst>
          </p:cNvPr>
          <p:cNvPicPr>
            <a:picLocks noChangeAspect="1"/>
          </p:cNvPicPr>
          <p:nvPr/>
        </p:nvPicPr>
        <p:blipFill>
          <a:blip r:embed="rId4"/>
          <a:stretch>
            <a:fillRect/>
          </a:stretch>
        </p:blipFill>
        <p:spPr>
          <a:xfrm>
            <a:off x="6194737" y="2146324"/>
            <a:ext cx="5583878" cy="3772948"/>
          </a:xfrm>
          <a:prstGeom prst="rect">
            <a:avLst/>
          </a:prstGeom>
        </p:spPr>
      </p:pic>
      <p:sp>
        <p:nvSpPr>
          <p:cNvPr id="2" name="文本框 1">
            <a:extLst>
              <a:ext uri="{FF2B5EF4-FFF2-40B4-BE49-F238E27FC236}">
                <a16:creationId xmlns:a16="http://schemas.microsoft.com/office/drawing/2014/main" id="{B8503246-A27C-874F-32F3-BF3516C33FC8}"/>
              </a:ext>
            </a:extLst>
          </p:cNvPr>
          <p:cNvSpPr txBox="1"/>
          <p:nvPr/>
        </p:nvSpPr>
        <p:spPr>
          <a:xfrm>
            <a:off x="1007885" y="1873416"/>
            <a:ext cx="2993857" cy="369332"/>
          </a:xfrm>
          <a:prstGeom prst="rect">
            <a:avLst/>
          </a:prstGeom>
          <a:noFill/>
        </p:spPr>
        <p:txBody>
          <a:bodyPr wrap="square" rtlCol="0">
            <a:spAutoFit/>
          </a:bodyPr>
          <a:lstStyle/>
          <a:p>
            <a:r>
              <a:rPr lang="zh-CN" altLang="en-US" dirty="0">
                <a:ea typeface="Source Han Sans CN Regular" panose="020B0200000000000000"/>
              </a:rPr>
              <a:t>提取方法：</a:t>
            </a:r>
            <a:r>
              <a:rPr lang="en-US" altLang="zh-CN" dirty="0">
                <a:solidFill>
                  <a:schemeClr val="accent1">
                    <a:lumMod val="75000"/>
                  </a:schemeClr>
                </a:solidFill>
                <a:ea typeface="Source Han Sans CN Regular" panose="020B0200000000000000"/>
              </a:rPr>
              <a:t>                             </a:t>
            </a:r>
            <a:endParaRPr lang="en-US" altLang="zh-CN" dirty="0">
              <a:ea typeface="Source Han Sans CN Regular" panose="020B0200000000000000"/>
            </a:endParaRPr>
          </a:p>
        </p:txBody>
      </p:sp>
      <p:sp>
        <p:nvSpPr>
          <p:cNvPr id="3" name="文本框 2">
            <a:extLst>
              <a:ext uri="{FF2B5EF4-FFF2-40B4-BE49-F238E27FC236}">
                <a16:creationId xmlns:a16="http://schemas.microsoft.com/office/drawing/2014/main" id="{BD05E20F-BA76-E22C-E743-2905FEED016A}"/>
              </a:ext>
            </a:extLst>
          </p:cNvPr>
          <p:cNvSpPr txBox="1"/>
          <p:nvPr/>
        </p:nvSpPr>
        <p:spPr>
          <a:xfrm>
            <a:off x="1007885" y="3805170"/>
            <a:ext cx="3585479" cy="1477328"/>
          </a:xfrm>
          <a:prstGeom prst="rect">
            <a:avLst/>
          </a:prstGeom>
          <a:noFill/>
        </p:spPr>
        <p:txBody>
          <a:bodyPr wrap="square" rtlCol="0">
            <a:spAutoFit/>
          </a:bodyPr>
          <a:lstStyle/>
          <a:p>
            <a:r>
              <a:rPr lang="zh-CN" altLang="en-US" dirty="0"/>
              <a:t>         </a:t>
            </a:r>
            <a:r>
              <a:rPr lang="zh-CN" altLang="en-US" dirty="0">
                <a:ea typeface="Source Han Sans CN Regular" panose="020B0200000000000000" charset="-122"/>
              </a:rPr>
              <a:t>我们将用户开发者作为节点，合作关系指数为边，不断迭代优化开发者协作网络，获得最佳的隐式团队划分数据。</a:t>
            </a:r>
            <a:br>
              <a:rPr lang="zh-CN" altLang="en-US" dirty="0">
                <a:ea typeface="Source Han Sans CN Regular" panose="020B0200000000000000" charset="-122"/>
              </a:rPr>
            </a:br>
            <a:endParaRPr lang="zh-CN" altLang="en-US" dirty="0">
              <a:ea typeface="Source Han Sans CN Regular" panose="020B0200000000000000" charset="-122"/>
            </a:endParaRPr>
          </a:p>
        </p:txBody>
      </p:sp>
      <p:sp>
        <p:nvSpPr>
          <p:cNvPr id="7" name="文本框 6">
            <a:extLst>
              <a:ext uri="{FF2B5EF4-FFF2-40B4-BE49-F238E27FC236}">
                <a16:creationId xmlns:a16="http://schemas.microsoft.com/office/drawing/2014/main" id="{4A161D5C-1502-7B60-61D9-412FA1532373}"/>
              </a:ext>
            </a:extLst>
          </p:cNvPr>
          <p:cNvSpPr txBox="1"/>
          <p:nvPr/>
        </p:nvSpPr>
        <p:spPr>
          <a:xfrm>
            <a:off x="2385070" y="2582078"/>
            <a:ext cx="1857676" cy="646331"/>
          </a:xfrm>
          <a:prstGeom prst="rect">
            <a:avLst/>
          </a:prstGeom>
          <a:noFill/>
        </p:spPr>
        <p:txBody>
          <a:bodyPr wrap="square" rtlCol="0">
            <a:spAutoFit/>
          </a:bodyPr>
          <a:lstStyle/>
          <a:p>
            <a:r>
              <a:rPr lang="en-US" altLang="zh-CN" dirty="0">
                <a:solidFill>
                  <a:schemeClr val="accent1">
                    <a:lumMod val="50000"/>
                  </a:schemeClr>
                </a:solidFill>
                <a:ea typeface="Source Han Sans CN Regular" panose="020B0200000000000000"/>
              </a:rPr>
              <a:t>Louvain</a:t>
            </a:r>
            <a:r>
              <a:rPr lang="zh-CN" altLang="en-US" dirty="0">
                <a:solidFill>
                  <a:schemeClr val="accent1">
                    <a:lumMod val="50000"/>
                  </a:schemeClr>
                </a:solidFill>
                <a:ea typeface="Source Han Sans CN Regular" panose="020B0200000000000000"/>
              </a:rPr>
              <a:t>算法</a:t>
            </a:r>
            <a:br>
              <a:rPr lang="zh-CN" altLang="en-US" dirty="0"/>
            </a:br>
            <a:endParaRPr lang="zh-CN" altLang="en-US" dirty="0"/>
          </a:p>
        </p:txBody>
      </p:sp>
    </p:spTree>
    <p:extLst>
      <p:ext uri="{BB962C8B-B14F-4D97-AF65-F5344CB8AC3E}">
        <p14:creationId xmlns:p14="http://schemas.microsoft.com/office/powerpoint/2010/main" val="1184308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sp>
        <p:nvSpPr>
          <p:cNvPr id="4" name="文本框 3">
            <a:extLst>
              <a:ext uri="{FF2B5EF4-FFF2-40B4-BE49-F238E27FC236}">
                <a16:creationId xmlns:a16="http://schemas.microsoft.com/office/drawing/2014/main" id="{63EC5F9B-4C2B-815D-28CD-11D49033E925}"/>
              </a:ext>
            </a:extLst>
          </p:cNvPr>
          <p:cNvSpPr txBox="1"/>
          <p:nvPr/>
        </p:nvSpPr>
        <p:spPr>
          <a:xfrm>
            <a:off x="994371" y="1215523"/>
            <a:ext cx="4219886" cy="400110"/>
          </a:xfrm>
          <a:prstGeom prst="rect">
            <a:avLst/>
          </a:prstGeom>
          <a:noFill/>
        </p:spPr>
        <p:txBody>
          <a:bodyPr wrap="square" rtlCol="0">
            <a:spAutoFit/>
          </a:bodyPr>
          <a:lstStyle/>
          <a:p>
            <a:r>
              <a:rPr lang="zh-CN" altLang="en-US" sz="2000" b="1" dirty="0">
                <a:ea typeface="Source Han Sans CN Bold" panose="020B0200000000000000" charset="-122"/>
              </a:rPr>
              <a:t>难点</a:t>
            </a:r>
            <a:r>
              <a:rPr lang="en-US" altLang="zh-CN" sz="2000" b="1" dirty="0">
                <a:ea typeface="Source Han Sans CN Bold" panose="020B0200000000000000" charset="-122"/>
              </a:rPr>
              <a:t>3</a:t>
            </a:r>
            <a:r>
              <a:rPr lang="zh-CN" altLang="en-US" sz="2000" b="1" dirty="0">
                <a:ea typeface="Source Han Sans CN Bold" panose="020B0200000000000000" charset="-122"/>
              </a:rPr>
              <a:t>：</a:t>
            </a:r>
            <a:r>
              <a:rPr lang="en-US" altLang="zh-CN" sz="2000" b="1" dirty="0">
                <a:ea typeface="Source Han Sans CN Bold" panose="020B0200000000000000" charset="-122"/>
              </a:rPr>
              <a:t> </a:t>
            </a:r>
            <a:r>
              <a:rPr lang="zh-CN" altLang="en-US" sz="2000" b="1" dirty="0">
                <a:ea typeface="Source Han Sans CN Bold" panose="020B0200000000000000" charset="-122"/>
              </a:rPr>
              <a:t>构建开源团队协作网络</a:t>
            </a:r>
          </a:p>
        </p:txBody>
      </p:sp>
      <p:sp>
        <p:nvSpPr>
          <p:cNvPr id="9" name="文本框 8">
            <a:extLst>
              <a:ext uri="{FF2B5EF4-FFF2-40B4-BE49-F238E27FC236}">
                <a16:creationId xmlns:a16="http://schemas.microsoft.com/office/drawing/2014/main" id="{98B18481-F752-F843-21F7-C2F4150CB732}"/>
              </a:ext>
            </a:extLst>
          </p:cNvPr>
          <p:cNvSpPr txBox="1"/>
          <p:nvPr/>
        </p:nvSpPr>
        <p:spPr>
          <a:xfrm>
            <a:off x="994371" y="1999102"/>
            <a:ext cx="3495173" cy="369332"/>
          </a:xfrm>
          <a:prstGeom prst="rect">
            <a:avLst/>
          </a:prstGeom>
          <a:noFill/>
        </p:spPr>
        <p:txBody>
          <a:bodyPr wrap="square">
            <a:spAutoFit/>
          </a:bodyPr>
          <a:lstStyle/>
          <a:p>
            <a:r>
              <a:rPr lang="zh-CN" altLang="en-US" dirty="0">
                <a:ea typeface="Source Han Sans CN Regular" panose="020B0200000000000000"/>
              </a:rPr>
              <a:t>隐式团队协作关系指数</a:t>
            </a:r>
            <a:r>
              <a:rPr lang="en-US" altLang="zh-CN" dirty="0">
                <a:ea typeface="Source Han Sans CN Regular" panose="020B0200000000000000"/>
              </a:rPr>
              <a:t>(T)</a:t>
            </a:r>
            <a:endParaRPr lang="zh-CN" altLang="en-US" dirty="0">
              <a:ea typeface="Source Han Sans CN Regular" panose="020B0200000000000000"/>
            </a:endParaRPr>
          </a:p>
        </p:txBody>
      </p:sp>
      <p:pic>
        <p:nvPicPr>
          <p:cNvPr id="3" name="图片 2">
            <a:extLst>
              <a:ext uri="{FF2B5EF4-FFF2-40B4-BE49-F238E27FC236}">
                <a16:creationId xmlns:a16="http://schemas.microsoft.com/office/drawing/2014/main" id="{C29E6721-CAB5-D50F-F948-D9CCD973E528}"/>
              </a:ext>
            </a:extLst>
          </p:cNvPr>
          <p:cNvPicPr>
            <a:picLocks noChangeAspect="1"/>
          </p:cNvPicPr>
          <p:nvPr/>
        </p:nvPicPr>
        <p:blipFill>
          <a:blip r:embed="rId4"/>
          <a:stretch>
            <a:fillRect/>
          </a:stretch>
        </p:blipFill>
        <p:spPr>
          <a:xfrm>
            <a:off x="6573218" y="1825944"/>
            <a:ext cx="5262195" cy="4170042"/>
          </a:xfrm>
          <a:prstGeom prst="rect">
            <a:avLst/>
          </a:prstGeom>
        </p:spPr>
      </p:pic>
      <p:sp>
        <p:nvSpPr>
          <p:cNvPr id="2" name="任意多边形 228">
            <a:extLst>
              <a:ext uri="{FF2B5EF4-FFF2-40B4-BE49-F238E27FC236}">
                <a16:creationId xmlns:a16="http://schemas.microsoft.com/office/drawing/2014/main" id="{74749EC1-4E0E-F4A3-AD2F-58CF77485B24}"/>
              </a:ext>
            </a:extLst>
          </p:cNvPr>
          <p:cNvSpPr/>
          <p:nvPr/>
        </p:nvSpPr>
        <p:spPr>
          <a:xfrm>
            <a:off x="2171663" y="2751699"/>
            <a:ext cx="2885942" cy="582454"/>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chemeClr val="accent1">
              <a:lumMod val="40000"/>
              <a:lumOff val="60000"/>
            </a:schemeClr>
          </a:solidFill>
          <a:ln w="15200" cap="flat">
            <a:solidFill>
              <a:schemeClr val="accent1">
                <a:lumMod val="40000"/>
                <a:lumOff val="60000"/>
              </a:schemeClr>
            </a:solidFill>
            <a:bevel/>
          </a:ln>
        </p:spPr>
        <p:txBody>
          <a:bodyPr wrap="square" lIns="36000" tIns="0" rIns="36000" bIns="0" rtlCol="0" anchor="ctr"/>
          <a:lstStyle/>
          <a:p>
            <a:pPr algn="ctr">
              <a:lnSpc>
                <a:spcPct val="100000"/>
              </a:lnSpc>
            </a:pPr>
            <a:endParaRPr kern="100" dirty="0">
              <a:latin typeface="等线" panose="02010600030101010101" pitchFamily="2" charset="-122"/>
              <a:ea typeface="等线" panose="02010600030101010101" pitchFamily="2" charset="-122"/>
              <a:cs typeface="Times New Roman" panose="02020603050405020304" pitchFamily="18" charset="0"/>
              <a:sym typeface="+mn-lt"/>
            </a:endParaRPr>
          </a:p>
        </p:txBody>
      </p:sp>
      <p:sp>
        <p:nvSpPr>
          <p:cNvPr id="5" name="文本框 4">
            <a:extLst>
              <a:ext uri="{FF2B5EF4-FFF2-40B4-BE49-F238E27FC236}">
                <a16:creationId xmlns:a16="http://schemas.microsoft.com/office/drawing/2014/main" id="{9C4B59FD-D731-12BC-5988-6587E0ECB4FE}"/>
              </a:ext>
            </a:extLst>
          </p:cNvPr>
          <p:cNvSpPr txBox="1"/>
          <p:nvPr/>
        </p:nvSpPr>
        <p:spPr>
          <a:xfrm>
            <a:off x="2414779" y="2858260"/>
            <a:ext cx="2546574" cy="369332"/>
          </a:xfrm>
          <a:prstGeom prst="rect">
            <a:avLst/>
          </a:prstGeom>
          <a:noFill/>
        </p:spPr>
        <p:txBody>
          <a:bodyPr wrap="square" rtlCol="0">
            <a:spAutoFit/>
          </a:bodyPr>
          <a:lstStyle/>
          <a:p>
            <a:r>
              <a:rPr lang="en-US" altLang="zh-CN" dirty="0">
                <a:solidFill>
                  <a:schemeClr val="accent1">
                    <a:lumMod val="50000"/>
                  </a:schemeClr>
                </a:solidFill>
                <a:ea typeface="Source Han Sans CN Regular" panose="020B0200000000000000"/>
              </a:rPr>
              <a:t>T</a:t>
            </a:r>
            <a:r>
              <a:rPr lang="en-US" altLang="zh-CN" sz="1100" dirty="0">
                <a:solidFill>
                  <a:schemeClr val="accent1">
                    <a:lumMod val="50000"/>
                  </a:schemeClr>
                </a:solidFill>
                <a:ea typeface="Source Han Sans CN Regular" panose="020B0200000000000000"/>
              </a:rPr>
              <a:t>AB</a:t>
            </a:r>
            <a:r>
              <a:rPr lang="en-US" altLang="zh-CN" dirty="0">
                <a:solidFill>
                  <a:schemeClr val="accent1">
                    <a:lumMod val="50000"/>
                  </a:schemeClr>
                </a:solidFill>
                <a:ea typeface="Source Han Sans CN Regular" panose="020B0200000000000000"/>
              </a:rPr>
              <a:t>=T</a:t>
            </a:r>
            <a:r>
              <a:rPr lang="en-US" altLang="zh-CN" sz="1100" dirty="0">
                <a:solidFill>
                  <a:schemeClr val="accent1">
                    <a:lumMod val="50000"/>
                  </a:schemeClr>
                </a:solidFill>
                <a:ea typeface="Source Han Sans CN Regular" panose="020B0200000000000000"/>
              </a:rPr>
              <a:t>BA</a:t>
            </a:r>
            <a:r>
              <a:rPr lang="en-US" altLang="zh-CN" dirty="0">
                <a:solidFill>
                  <a:schemeClr val="accent1">
                    <a:lumMod val="50000"/>
                  </a:schemeClr>
                </a:solidFill>
                <a:ea typeface="Source Han Sans CN Regular" panose="020B0200000000000000"/>
              </a:rPr>
              <a:t>=min{</a:t>
            </a:r>
            <a:r>
              <a:rPr lang="en-US" altLang="zh-CN" dirty="0" err="1">
                <a:solidFill>
                  <a:schemeClr val="accent1">
                    <a:lumMod val="50000"/>
                  </a:schemeClr>
                </a:solidFill>
                <a:ea typeface="Source Han Sans CN Regular" panose="020B0200000000000000"/>
              </a:rPr>
              <a:t>x</a:t>
            </a:r>
            <a:r>
              <a:rPr lang="en-US" altLang="zh-CN" sz="1100" dirty="0" err="1">
                <a:solidFill>
                  <a:schemeClr val="accent1">
                    <a:lumMod val="50000"/>
                  </a:schemeClr>
                </a:solidFill>
                <a:ea typeface="Source Han Sans CN Regular" panose="020B0200000000000000"/>
              </a:rPr>
              <a:t>AB</a:t>
            </a:r>
            <a:r>
              <a:rPr lang="en-US" altLang="zh-CN" dirty="0">
                <a:solidFill>
                  <a:schemeClr val="accent1">
                    <a:lumMod val="50000"/>
                  </a:schemeClr>
                </a:solidFill>
                <a:ea typeface="Source Han Sans CN Regular" panose="020B0200000000000000"/>
              </a:rPr>
              <a:t>, </a:t>
            </a:r>
            <a:r>
              <a:rPr lang="en-US" altLang="zh-CN" dirty="0" err="1">
                <a:solidFill>
                  <a:schemeClr val="accent1">
                    <a:lumMod val="50000"/>
                  </a:schemeClr>
                </a:solidFill>
                <a:ea typeface="Source Han Sans CN Regular" panose="020B0200000000000000"/>
              </a:rPr>
              <a:t>y</a:t>
            </a:r>
            <a:r>
              <a:rPr lang="en-US" altLang="zh-CN" sz="1100" dirty="0" err="1">
                <a:solidFill>
                  <a:schemeClr val="accent1">
                    <a:lumMod val="50000"/>
                  </a:schemeClr>
                </a:solidFill>
                <a:ea typeface="Source Han Sans CN Regular" panose="020B0200000000000000"/>
              </a:rPr>
              <a:t>BA</a:t>
            </a:r>
            <a:r>
              <a:rPr lang="en-US" altLang="zh-CN" dirty="0">
                <a:solidFill>
                  <a:schemeClr val="accent1">
                    <a:lumMod val="50000"/>
                  </a:schemeClr>
                </a:solidFill>
                <a:ea typeface="Source Han Sans CN Regular" panose="020B0200000000000000"/>
              </a:rPr>
              <a:t>,}</a:t>
            </a:r>
            <a:endParaRPr lang="zh-CN" altLang="en-US" dirty="0">
              <a:solidFill>
                <a:schemeClr val="accent1">
                  <a:lumMod val="50000"/>
                </a:schemeClr>
              </a:solidFill>
              <a:ea typeface="Source Han Sans CN Regular" panose="020B0200000000000000"/>
            </a:endParaRPr>
          </a:p>
        </p:txBody>
      </p:sp>
      <p:sp>
        <p:nvSpPr>
          <p:cNvPr id="7" name="文本框 6">
            <a:extLst>
              <a:ext uri="{FF2B5EF4-FFF2-40B4-BE49-F238E27FC236}">
                <a16:creationId xmlns:a16="http://schemas.microsoft.com/office/drawing/2014/main" id="{F779A8D8-81A3-0FBB-9611-66E4C7ECC3F7}"/>
              </a:ext>
            </a:extLst>
          </p:cNvPr>
          <p:cNvSpPr txBox="1"/>
          <p:nvPr/>
        </p:nvSpPr>
        <p:spPr>
          <a:xfrm>
            <a:off x="994371" y="3717418"/>
            <a:ext cx="4918508" cy="2125582"/>
          </a:xfrm>
          <a:prstGeom prst="rect">
            <a:avLst/>
          </a:prstGeom>
          <a:noFill/>
        </p:spPr>
        <p:txBody>
          <a:bodyPr wrap="square" rtlCol="0">
            <a:spAutoFit/>
          </a:bodyPr>
          <a:lstStyle/>
          <a:p>
            <a:pPr>
              <a:lnSpc>
                <a:spcPct val="150000"/>
              </a:lnSpc>
            </a:pPr>
            <a:r>
              <a:rPr lang="en-US" altLang="zh-CN" sz="1600" dirty="0">
                <a:ea typeface="Source Han Sans CN Regular" panose="020B0200000000000000" charset="-122"/>
              </a:rPr>
              <a:t>        </a:t>
            </a:r>
            <a:r>
              <a:rPr lang="en-US" altLang="zh-CN" dirty="0">
                <a:ea typeface="Source Han Sans CN Regular" panose="020B0200000000000000"/>
              </a:rPr>
              <a:t>A</a:t>
            </a:r>
            <a:r>
              <a:rPr lang="zh-CN" altLang="en-US" dirty="0">
                <a:ea typeface="Source Han Sans CN Regular" panose="020B0200000000000000"/>
              </a:rPr>
              <a:t>、</a:t>
            </a:r>
            <a:r>
              <a:rPr lang="en-US" altLang="zh-CN" dirty="0">
                <a:ea typeface="Source Han Sans CN Regular" panose="020B0200000000000000"/>
              </a:rPr>
              <a:t>B</a:t>
            </a:r>
            <a:r>
              <a:rPr lang="zh-CN" altLang="en-US" dirty="0">
                <a:ea typeface="Source Han Sans CN Regular" panose="020B0200000000000000"/>
              </a:rPr>
              <a:t>代表两个团队，我们将团队</a:t>
            </a:r>
            <a:r>
              <a:rPr lang="en-US" altLang="zh-CN" dirty="0">
                <a:ea typeface="Source Han Sans CN Regular" panose="020B0200000000000000"/>
              </a:rPr>
              <a:t>A</a:t>
            </a:r>
            <a:r>
              <a:rPr lang="zh-CN" altLang="en-US" dirty="0">
                <a:ea typeface="Source Han Sans CN Regular" panose="020B0200000000000000"/>
              </a:rPr>
              <a:t>中开发者和团队</a:t>
            </a:r>
            <a:r>
              <a:rPr lang="en-US" altLang="zh-CN" dirty="0">
                <a:ea typeface="Source Han Sans CN Regular" panose="020B0200000000000000"/>
              </a:rPr>
              <a:t>B</a:t>
            </a:r>
            <a:r>
              <a:rPr lang="zh-CN" altLang="en-US" dirty="0">
                <a:ea typeface="Source Han Sans CN Regular" panose="020B0200000000000000"/>
              </a:rPr>
              <a:t>中开发者有协作关系的数量记作</a:t>
            </a:r>
            <a:r>
              <a:rPr lang="en-US" altLang="zh-CN" dirty="0" err="1">
                <a:ea typeface="Source Han Sans CN Regular" panose="020B0200000000000000"/>
              </a:rPr>
              <a:t>x</a:t>
            </a:r>
            <a:r>
              <a:rPr lang="en-US" altLang="zh-CN" sz="1100" dirty="0" err="1">
                <a:ea typeface="Source Han Sans CN Regular" panose="020B0200000000000000"/>
              </a:rPr>
              <a:t>AB</a:t>
            </a:r>
            <a:r>
              <a:rPr lang="en-US" altLang="zh-CN" dirty="0">
                <a:ea typeface="Source Han Sans CN Regular" panose="020B0200000000000000"/>
              </a:rPr>
              <a:t>,</a:t>
            </a:r>
            <a:r>
              <a:rPr lang="zh-CN" altLang="en-US" dirty="0">
                <a:ea typeface="Source Han Sans CN Regular" panose="020B0200000000000000"/>
              </a:rPr>
              <a:t>我们将团队</a:t>
            </a:r>
            <a:r>
              <a:rPr lang="en-US" altLang="zh-CN" dirty="0">
                <a:ea typeface="Source Han Sans CN Regular" panose="020B0200000000000000"/>
              </a:rPr>
              <a:t>B</a:t>
            </a:r>
            <a:r>
              <a:rPr lang="zh-CN" altLang="en-US" dirty="0">
                <a:ea typeface="Source Han Sans CN Regular" panose="020B0200000000000000"/>
              </a:rPr>
              <a:t>中开发者和团队</a:t>
            </a:r>
            <a:r>
              <a:rPr lang="en-US" altLang="zh-CN" dirty="0">
                <a:ea typeface="Source Han Sans CN Regular" panose="020B0200000000000000"/>
              </a:rPr>
              <a:t>A</a:t>
            </a:r>
            <a:r>
              <a:rPr lang="zh-CN" altLang="en-US" dirty="0">
                <a:ea typeface="Source Han Sans CN Regular" panose="020B0200000000000000"/>
              </a:rPr>
              <a:t>中开发者有协作关系的数量记作</a:t>
            </a:r>
            <a:r>
              <a:rPr lang="en-US" altLang="zh-CN" dirty="0" err="1">
                <a:ea typeface="Source Han Sans CN Regular" panose="020B0200000000000000"/>
              </a:rPr>
              <a:t>y</a:t>
            </a:r>
            <a:r>
              <a:rPr lang="en-US" altLang="zh-CN" sz="1100" dirty="0" err="1">
                <a:ea typeface="Source Han Sans CN Regular" panose="020B0200000000000000"/>
              </a:rPr>
              <a:t>BA</a:t>
            </a:r>
            <a:r>
              <a:rPr lang="zh-CN" altLang="en-US" dirty="0">
                <a:ea typeface="Source Han Sans CN Regular" panose="020B0200000000000000"/>
              </a:rPr>
              <a:t>，并取二者较小的值，得到隐式团队协作关系指数</a:t>
            </a:r>
            <a:r>
              <a:rPr lang="en-US" altLang="zh-CN" dirty="0">
                <a:ea typeface="Source Han Sans CN Regular" panose="020B0200000000000000"/>
              </a:rPr>
              <a:t>T</a:t>
            </a:r>
            <a:endParaRPr lang="zh-CN" altLang="en-US" dirty="0">
              <a:ea typeface="Source Han Sans CN Regular" panose="020B0200000000000000"/>
            </a:endParaRPr>
          </a:p>
        </p:txBody>
      </p:sp>
    </p:spTree>
    <p:extLst>
      <p:ext uri="{BB962C8B-B14F-4D97-AF65-F5344CB8AC3E}">
        <p14:creationId xmlns:p14="http://schemas.microsoft.com/office/powerpoint/2010/main" val="566919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p:nvGrpSpPr>
        <p:grpSpPr>
          <a:xfrm>
            <a:off x="9331960" y="421640"/>
            <a:ext cx="2548255" cy="671830"/>
            <a:chOff x="3219" y="2290"/>
            <a:chExt cx="12182" cy="3210"/>
          </a:xfrm>
        </p:grpSpPr>
        <p:pic>
          <p:nvPicPr>
            <p:cNvPr id="13" name="图片 12"/>
            <p:cNvPicPr>
              <a:picLocks noChangeAspect="1"/>
            </p:cNvPicPr>
            <p:nvPr/>
          </p:nvPicPr>
          <p:blipFill>
            <a:blip r:embed="rId3"/>
            <a:stretch>
              <a:fillRect/>
            </a:stretch>
          </p:blipFill>
          <p:spPr>
            <a:xfrm>
              <a:off x="3219" y="2290"/>
              <a:ext cx="12182" cy="2590"/>
            </a:xfrm>
            <a:prstGeom prst="rect">
              <a:avLst/>
            </a:prstGeom>
          </p:spPr>
        </p:pic>
        <p:pic>
          <p:nvPicPr>
            <p:cNvPr id="17" name="图片 16"/>
            <p:cNvPicPr>
              <a:picLocks noChangeAspect="1"/>
            </p:cNvPicPr>
            <p:nvPr/>
          </p:nvPicPr>
          <p:blipFill>
            <a:blip r:embed="rId4"/>
            <a:stretch>
              <a:fillRect/>
            </a:stretch>
          </p:blipFill>
          <p:spPr>
            <a:xfrm>
              <a:off x="5211" y="4538"/>
              <a:ext cx="8272" cy="963"/>
            </a:xfrm>
            <a:prstGeom prst="rect">
              <a:avLst/>
            </a:prstGeom>
          </p:spPr>
        </p:pic>
      </p:grpSp>
      <p:sp>
        <p:nvSpPr>
          <p:cNvPr id="2" name="文本框 1">
            <a:extLst>
              <a:ext uri="{FF2B5EF4-FFF2-40B4-BE49-F238E27FC236}">
                <a16:creationId xmlns:a16="http://schemas.microsoft.com/office/drawing/2014/main" id="{0AF34A7A-0F49-072A-F926-3927655839BA}"/>
              </a:ext>
            </a:extLst>
          </p:cNvPr>
          <p:cNvSpPr txBox="1"/>
          <p:nvPr>
            <p:custDataLst>
              <p:tags r:id="rId1"/>
            </p:custDataLst>
          </p:nvPr>
        </p:nvSpPr>
        <p:spPr>
          <a:xfrm>
            <a:off x="3843148" y="2685014"/>
            <a:ext cx="4177747" cy="752385"/>
          </a:xfrm>
          <a:prstGeom prst="rect">
            <a:avLst/>
          </a:prstGeom>
          <a:noFill/>
        </p:spPr>
        <p:txBody>
          <a:bodyPr wrap="none" rtlCol="0">
            <a:spAutoFit/>
          </a:bodyPr>
          <a:lstStyle/>
          <a:p>
            <a:pPr algn="ctr">
              <a:lnSpc>
                <a:spcPct val="150000"/>
              </a:lnSpc>
            </a:pPr>
            <a:r>
              <a:rPr lang="en-US" altLang="zh-CN" sz="2400" b="1" dirty="0">
                <a:solidFill>
                  <a:schemeClr val="bg1"/>
                </a:solidFill>
                <a:latin typeface="思源黑体 CN Bold" panose="020B0800000000000000" charset="-122"/>
                <a:ea typeface="思源黑体 CN Bold" panose="020B0800000000000000" charset="-122"/>
                <a:cs typeface="思源黑体 CN Bold" panose="020B0800000000000000" charset="-122"/>
              </a:rPr>
              <a:t> </a:t>
            </a:r>
            <a:r>
              <a:rPr lang="en-US" altLang="zh-CN" sz="3200" b="1" dirty="0">
                <a:solidFill>
                  <a:schemeClr val="bg1"/>
                </a:solidFill>
                <a:ea typeface="思源黑体 CN Bold" panose="020B0800000000000000" charset="-122"/>
              </a:rPr>
              <a:t>5</a:t>
            </a:r>
            <a:r>
              <a:rPr lang="zh-CN" altLang="en-US" sz="3200" b="1" dirty="0">
                <a:solidFill>
                  <a:schemeClr val="bg1"/>
                </a:solidFill>
                <a:ea typeface="思源黑体 CN Bold" panose="020B0800000000000000" charset="-122"/>
              </a:rPr>
              <a:t>、可视化演示及分析</a:t>
            </a:r>
          </a:p>
        </p:txBody>
      </p:sp>
    </p:spTree>
    <p:extLst>
      <p:ext uri="{BB962C8B-B14F-4D97-AF65-F5344CB8AC3E}">
        <p14:creationId xmlns:p14="http://schemas.microsoft.com/office/powerpoint/2010/main" val="848575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1150151" y="1353882"/>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000" b="1" dirty="0">
                <a:solidFill>
                  <a:schemeClr val="tx1"/>
                </a:solidFill>
                <a:latin typeface="+mn-lt"/>
                <a:ea typeface="Source Han Sans CN Bold" panose="020B0200000000000000" charset="-122"/>
                <a:cs typeface="+mn-cs"/>
              </a:rPr>
              <a:t>5</a:t>
            </a:r>
            <a:r>
              <a:rPr lang="zh-CN" altLang="en-US" sz="2000" b="1" dirty="0">
                <a:solidFill>
                  <a:schemeClr val="tx1"/>
                </a:solidFill>
                <a:latin typeface="+mn-lt"/>
                <a:ea typeface="Source Han Sans CN Bold" panose="020B0200000000000000" charset="-122"/>
                <a:cs typeface="+mn-cs"/>
              </a:rPr>
              <a:t>、可视化分析视频</a:t>
            </a:r>
            <a:endParaRPr sz="2000" b="1" dirty="0">
              <a:solidFill>
                <a:schemeClr val="tx1"/>
              </a:solidFill>
              <a:latin typeface="+mn-lt"/>
              <a:ea typeface="Source Han Sans CN Bold" panose="020B0200000000000000" charset="-122"/>
              <a:cs typeface="+mn-cs"/>
            </a:endParaRPr>
          </a:p>
        </p:txBody>
      </p:sp>
      <p:sp>
        <p:nvSpPr>
          <p:cNvPr id="2" name="文本框 1"/>
          <p:cNvSpPr txBox="1"/>
          <p:nvPr/>
        </p:nvSpPr>
        <p:spPr>
          <a:xfrm>
            <a:off x="5709920" y="1454150"/>
            <a:ext cx="2540000" cy="398780"/>
          </a:xfrm>
          <a:prstGeom prst="rect">
            <a:avLst/>
          </a:prstGeom>
          <a:noFill/>
        </p:spPr>
        <p:txBody>
          <a:bodyPr wrap="square" rtlCol="0" anchor="t">
            <a:spAutoFit/>
          </a:bodyPr>
          <a:lstStyle/>
          <a:p>
            <a:r>
              <a:rPr lang="zh-CN" altLang="en-US" sz="200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主内容：20pt</a:t>
            </a:r>
          </a:p>
        </p:txBody>
      </p:sp>
      <p:sp>
        <p:nvSpPr>
          <p:cNvPr id="3" name="文本框 2"/>
          <p:cNvSpPr txBox="1"/>
          <p:nvPr/>
        </p:nvSpPr>
        <p:spPr>
          <a:xfrm>
            <a:off x="5709920" y="1993265"/>
            <a:ext cx="2540000" cy="337185"/>
          </a:xfrm>
          <a:prstGeom prst="rect">
            <a:avLst/>
          </a:prstGeom>
          <a:noFill/>
        </p:spPr>
        <p:txBody>
          <a:bodyPr wrap="square" rtlCol="0" anchor="t">
            <a:spAutoFit/>
          </a:bodyPr>
          <a:lstStyle/>
          <a:p>
            <a:r>
              <a:rPr lang="zh-CN" altLang="en-US" sz="160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文字：</a:t>
            </a:r>
            <a:r>
              <a:rPr lang="en-US" altLang="zh-CN" sz="160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16</a:t>
            </a:r>
            <a:r>
              <a:rPr lang="zh-CN" altLang="en-US" sz="160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pt</a:t>
            </a:r>
          </a:p>
        </p:txBody>
      </p:sp>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sp>
        <p:nvSpPr>
          <p:cNvPr id="4" name="文本框 3">
            <a:extLst>
              <a:ext uri="{FF2B5EF4-FFF2-40B4-BE49-F238E27FC236}">
                <a16:creationId xmlns:a16="http://schemas.microsoft.com/office/drawing/2014/main" id="{946F2174-ACB5-1BA6-901B-E0D19DAB71CD}"/>
              </a:ext>
            </a:extLst>
          </p:cNvPr>
          <p:cNvSpPr txBox="1"/>
          <p:nvPr/>
        </p:nvSpPr>
        <p:spPr>
          <a:xfrm>
            <a:off x="1284578" y="5520332"/>
            <a:ext cx="8318527" cy="923330"/>
          </a:xfrm>
          <a:prstGeom prst="rect">
            <a:avLst/>
          </a:prstGeom>
          <a:noFill/>
        </p:spPr>
        <p:txBody>
          <a:bodyPr wrap="square" rtlCol="0">
            <a:spAutoFit/>
          </a:bodyPr>
          <a:lstStyle/>
          <a:p>
            <a:r>
              <a:rPr lang="zh-CN" altLang="en-US" dirty="0">
                <a:ea typeface="Source Han Sans CN Regular" panose="020B0200000000000000"/>
              </a:rPr>
              <a:t>码云地址</a:t>
            </a:r>
            <a:r>
              <a:rPr lang="en-US" altLang="zh-CN" dirty="0">
                <a:ea typeface="Source Han Sans CN Regular" panose="020B0200000000000000"/>
              </a:rPr>
              <a:t>: https://gitee.com/mw2955695673/keshihua</a:t>
            </a:r>
          </a:p>
          <a:p>
            <a:r>
              <a:rPr lang="en-US" altLang="zh-CN" dirty="0" err="1">
                <a:ea typeface="Source Han Sans CN Regular" panose="020B0200000000000000"/>
              </a:rPr>
              <a:t>Atomgit</a:t>
            </a:r>
            <a:r>
              <a:rPr lang="zh-CN" altLang="en-US" dirty="0">
                <a:ea typeface="Source Han Sans CN Regular" panose="020B0200000000000000"/>
              </a:rPr>
              <a:t>地址</a:t>
            </a:r>
            <a:r>
              <a:rPr lang="en-US" altLang="zh-CN" dirty="0">
                <a:ea typeface="Source Han Sans CN Regular" panose="020B0200000000000000"/>
              </a:rPr>
              <a:t>:https://atomgit.com/emphasisonparticipation/2023-opensoda-final-w3</a:t>
            </a:r>
          </a:p>
          <a:p>
            <a:r>
              <a:rPr lang="en-US" altLang="zh-CN" dirty="0" err="1">
                <a:ea typeface="Source Han Sans CN Regular" panose="020B0200000000000000"/>
              </a:rPr>
              <a:t>Github</a:t>
            </a:r>
            <a:r>
              <a:rPr lang="zh-CN" altLang="en-US" dirty="0">
                <a:ea typeface="Source Han Sans CN Regular" panose="020B0200000000000000"/>
              </a:rPr>
              <a:t>地址：</a:t>
            </a:r>
            <a:r>
              <a:rPr lang="en-US" altLang="zh-CN" dirty="0">
                <a:ea typeface="Source Han Sans CN Regular" panose="020B0200000000000000"/>
              </a:rPr>
              <a:t> https://github.com/OS-HUBU/GitHubCollaborativeNetwork</a:t>
            </a:r>
            <a:endParaRPr lang="zh-CN" altLang="en-US" dirty="0">
              <a:ea typeface="Source Han Sans CN Regular" panose="020B0200000000000000"/>
            </a:endParaRPr>
          </a:p>
        </p:txBody>
      </p:sp>
      <p:sp>
        <p:nvSpPr>
          <p:cNvPr id="7" name="文本框 6">
            <a:extLst>
              <a:ext uri="{FF2B5EF4-FFF2-40B4-BE49-F238E27FC236}">
                <a16:creationId xmlns:a16="http://schemas.microsoft.com/office/drawing/2014/main" id="{63952F23-126B-B260-F8F0-86EC544DBD91}"/>
              </a:ext>
            </a:extLst>
          </p:cNvPr>
          <p:cNvSpPr txBox="1"/>
          <p:nvPr/>
        </p:nvSpPr>
        <p:spPr>
          <a:xfrm>
            <a:off x="1798720" y="2213811"/>
            <a:ext cx="7285121" cy="1200329"/>
          </a:xfrm>
          <a:prstGeom prst="rect">
            <a:avLst/>
          </a:prstGeom>
          <a:noFill/>
        </p:spPr>
        <p:txBody>
          <a:bodyPr wrap="square" rtlCol="0">
            <a:spAutoFit/>
          </a:bodyPr>
          <a:lstStyle/>
          <a:p>
            <a:r>
              <a:rPr lang="zh-CN" altLang="en-US" dirty="0"/>
              <a:t>视频展示请见：</a:t>
            </a:r>
            <a:br>
              <a:rPr lang="en-US" altLang="zh-CN" dirty="0"/>
            </a:br>
            <a:r>
              <a:rPr lang="en-US" altLang="zh-CN" sz="1800" kern="100" dirty="0">
                <a:effectLst/>
                <a:latin typeface="等线" panose="02010600030101010101" pitchFamily="2" charset="-122"/>
                <a:ea typeface="等线" panose="02010600030101010101" pitchFamily="2" charset="-122"/>
                <a:cs typeface="Mongolian Baiti" panose="03000500000000000000" pitchFamily="66" charset="0"/>
                <a:hlinkClick r:id="rId4"/>
              </a:rPr>
              <a:t>https://www.bilibili.com/video/BV1j34y1F7fx/?spm_id_from=333.999.0.0&amp;vd_source=799d6d25b9680813fb1b6ce6204e66a0</a:t>
            </a:r>
            <a:endParaRPr lang="zh-CN" altLang="zh-CN" sz="1800" kern="100" dirty="0">
              <a:effectLst/>
              <a:latin typeface="等线" panose="02010600030101010101" pitchFamily="2" charset="-122"/>
              <a:ea typeface="等线" panose="02010600030101010101" pitchFamily="2" charset="-122"/>
              <a:cs typeface="Mongolian Baiti" panose="03000500000000000000" pitchFamily="66" charset="0"/>
            </a:endParaRPr>
          </a:p>
          <a:p>
            <a:endParaRPr lang="zh-CN" altLang="en-US" dirty="0"/>
          </a:p>
        </p:txBody>
      </p:sp>
    </p:spTree>
    <p:extLst>
      <p:ext uri="{BB962C8B-B14F-4D97-AF65-F5344CB8AC3E}">
        <p14:creationId xmlns:p14="http://schemas.microsoft.com/office/powerpoint/2010/main" val="3622438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11058" y="2602230"/>
            <a:ext cx="1833880" cy="1091565"/>
          </a:xfrm>
          <a:prstGeom prst="rect">
            <a:avLst/>
          </a:prstGeom>
        </p:spPr>
        <p:txBody>
          <a:bodyPr wrap="none">
            <a:spAutoFit/>
          </a:bodyPr>
          <a:lstStyle/>
          <a:p>
            <a:pPr algn="ctr" defTabSz="914400"/>
            <a:r>
              <a:rPr lang="zh-CN" altLang="en-US" sz="6500" b="1" dirty="0">
                <a:solidFill>
                  <a:schemeClr val="bg1"/>
                </a:solidFill>
                <a:latin typeface="Source Han Sans CN Bold" panose="020B0200000000000000" charset="-122"/>
                <a:ea typeface="Source Han Sans CN Bold" panose="020B0200000000000000" charset="-122"/>
              </a:rPr>
              <a:t>目录</a:t>
            </a:r>
          </a:p>
        </p:txBody>
      </p:sp>
      <p:sp>
        <p:nvSpPr>
          <p:cNvPr id="5" name="文本框 4"/>
          <p:cNvSpPr txBox="1"/>
          <p:nvPr/>
        </p:nvSpPr>
        <p:spPr>
          <a:xfrm>
            <a:off x="2462531" y="3693795"/>
            <a:ext cx="1132205" cy="398780"/>
          </a:xfrm>
          <a:prstGeom prst="rect">
            <a:avLst/>
          </a:prstGeom>
          <a:noFill/>
        </p:spPr>
        <p:txBody>
          <a:bodyPr wrap="none" rtlCol="0">
            <a:spAutoFit/>
          </a:bodyPr>
          <a:lstStyle/>
          <a:p>
            <a:pPr algn="ctr" defTabSz="914400"/>
            <a:r>
              <a:rPr lang="en-US" altLang="zh-CN" sz="2000" dirty="0">
                <a:solidFill>
                  <a:schemeClr val="bg1"/>
                </a:solidFill>
                <a:latin typeface="Source Han Sans CN Normal" panose="020B0200000000000000" charset="-122"/>
                <a:ea typeface="Source Han Sans CN Normal" panose="020B0200000000000000" charset="-122"/>
                <a:cs typeface="Arial Bold" panose="020B0706020202030204" charset="0"/>
              </a:rPr>
              <a:t>Content</a:t>
            </a:r>
          </a:p>
        </p:txBody>
      </p:sp>
      <p:sp>
        <p:nvSpPr>
          <p:cNvPr id="7" name="矩形 6"/>
          <p:cNvSpPr/>
          <p:nvPr/>
        </p:nvSpPr>
        <p:spPr>
          <a:xfrm>
            <a:off x="5633553" y="1400311"/>
            <a:ext cx="3866582" cy="584775"/>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703020204020201" charset="-122"/>
              </a:rPr>
              <a:t>1 </a:t>
            </a:r>
            <a:r>
              <a:rPr lang="zh-CN" altLang="en-US" sz="2000" b="1" dirty="0">
                <a:solidFill>
                  <a:schemeClr val="bg1"/>
                </a:solidFill>
                <a:ea typeface="Source Han Sans CN Bold" panose="020B0200000000000000" charset="-122"/>
              </a:rPr>
              <a:t>背景及目标</a:t>
            </a:r>
            <a:endParaRPr lang="en-US" altLang="zh-CN" sz="2000" b="1" dirty="0">
              <a:solidFill>
                <a:schemeClr val="bg1"/>
              </a:solidFill>
              <a:ea typeface="Source Han Sans CN Bold" panose="020B0200000000000000" charset="-122"/>
            </a:endParaRPr>
          </a:p>
        </p:txBody>
      </p:sp>
      <p:sp>
        <p:nvSpPr>
          <p:cNvPr id="8" name="矩形 7"/>
          <p:cNvSpPr/>
          <p:nvPr/>
        </p:nvSpPr>
        <p:spPr>
          <a:xfrm>
            <a:off x="5633553" y="2106787"/>
            <a:ext cx="3712578" cy="707886"/>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703020204020201" charset="-122"/>
              </a:rPr>
              <a:t>2</a:t>
            </a:r>
            <a:r>
              <a:rPr lang="en-US" altLang="zh-CN" sz="4000" b="1" dirty="0">
                <a:solidFill>
                  <a:schemeClr val="bg1"/>
                </a:solidFill>
                <a:latin typeface="Source Han Sans CN Bold" panose="020B0200000000000000" charset="-122"/>
                <a:ea typeface="Source Han Sans CN Bold" panose="020B0200000000000000" charset="-122"/>
                <a:cs typeface="微软雅黑" panose="020B0703020204020201" charset="-122"/>
              </a:rPr>
              <a:t> </a:t>
            </a:r>
            <a:r>
              <a:rPr lang="en-US" altLang="zh-CN" sz="2000" b="1" dirty="0">
                <a:solidFill>
                  <a:schemeClr val="bg1"/>
                </a:solidFill>
                <a:ea typeface="Source Han Sans CN Bold" panose="020B0200000000000000" charset="-122"/>
              </a:rPr>
              <a:t>GitHub</a:t>
            </a:r>
            <a:r>
              <a:rPr lang="zh-CN" altLang="en-US" sz="2000" b="1" dirty="0">
                <a:solidFill>
                  <a:schemeClr val="bg1"/>
                </a:solidFill>
                <a:ea typeface="Source Han Sans CN Bold" panose="020B0200000000000000" charset="-122"/>
              </a:rPr>
              <a:t>数据现状及问题</a:t>
            </a:r>
            <a:endParaRPr lang="en-US" altLang="zh-CN"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9" name="矩形 8"/>
          <p:cNvSpPr/>
          <p:nvPr/>
        </p:nvSpPr>
        <p:spPr>
          <a:xfrm>
            <a:off x="5633553" y="3066346"/>
            <a:ext cx="4598102" cy="584775"/>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703020204020201" charset="-122"/>
              </a:rPr>
              <a:t>3 </a:t>
            </a:r>
            <a:r>
              <a:rPr lang="zh-CN" altLang="en-US" sz="2000" b="1" dirty="0">
                <a:solidFill>
                  <a:schemeClr val="bg1"/>
                </a:solidFill>
                <a:ea typeface="Source Han Sans CN Bold" panose="020B0200000000000000" charset="-122"/>
                <a:sym typeface="+mn-ea"/>
              </a:rPr>
              <a:t>总体设计</a:t>
            </a:r>
            <a:endParaRPr lang="en-US" altLang="zh-CN" sz="2000" b="1" dirty="0">
              <a:solidFill>
                <a:schemeClr val="bg1"/>
              </a:solidFill>
              <a:ea typeface="Source Han Sans CN Bold" panose="020B0200000000000000" charset="-122"/>
            </a:endParaRPr>
          </a:p>
        </p:txBody>
      </p:sp>
      <p:sp>
        <p:nvSpPr>
          <p:cNvPr id="10" name="矩形 9"/>
          <p:cNvSpPr/>
          <p:nvPr/>
        </p:nvSpPr>
        <p:spPr>
          <a:xfrm>
            <a:off x="5633553" y="3957753"/>
            <a:ext cx="4734288" cy="584775"/>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703020204020201" charset="-122"/>
              </a:rPr>
              <a:t>4 </a:t>
            </a:r>
            <a:r>
              <a:rPr lang="zh-CN" altLang="en-US" sz="2000" b="1" dirty="0">
                <a:solidFill>
                  <a:schemeClr val="bg1"/>
                </a:solidFill>
                <a:ea typeface="Source Han Sans CN Bold" panose="020B0200000000000000" charset="-122"/>
              </a:rPr>
              <a:t>技术难点和创新点</a:t>
            </a:r>
            <a:r>
              <a:rPr lang="en-US" altLang="zh-CN" sz="2000" b="1" dirty="0">
                <a:solidFill>
                  <a:schemeClr val="bg1"/>
                </a:solidFill>
                <a:ea typeface="Source Han Sans CN Bold" panose="020B0200000000000000" charset="-122"/>
              </a:rPr>
              <a:t> </a:t>
            </a:r>
          </a:p>
        </p:txBody>
      </p:sp>
      <p:grpSp>
        <p:nvGrpSpPr>
          <p:cNvPr id="21" name="组合 20"/>
          <p:cNvGrpSpPr/>
          <p:nvPr/>
        </p:nvGrpSpPr>
        <p:grpSpPr>
          <a:xfrm>
            <a:off x="9331960" y="421640"/>
            <a:ext cx="2548255" cy="671830"/>
            <a:chOff x="3219" y="2290"/>
            <a:chExt cx="12182" cy="3210"/>
          </a:xfrm>
        </p:grpSpPr>
        <p:pic>
          <p:nvPicPr>
            <p:cNvPr id="22" name="图片 21"/>
            <p:cNvPicPr>
              <a:picLocks noChangeAspect="1"/>
            </p:cNvPicPr>
            <p:nvPr/>
          </p:nvPicPr>
          <p:blipFill>
            <a:blip r:embed="rId2"/>
            <a:stretch>
              <a:fillRect/>
            </a:stretch>
          </p:blipFill>
          <p:spPr>
            <a:xfrm>
              <a:off x="3219" y="2290"/>
              <a:ext cx="12182" cy="2590"/>
            </a:xfrm>
            <a:prstGeom prst="rect">
              <a:avLst/>
            </a:prstGeom>
          </p:spPr>
        </p:pic>
        <p:pic>
          <p:nvPicPr>
            <p:cNvPr id="23" name="图片 22"/>
            <p:cNvPicPr>
              <a:picLocks noChangeAspect="1"/>
            </p:cNvPicPr>
            <p:nvPr/>
          </p:nvPicPr>
          <p:blipFill>
            <a:blip r:embed="rId3"/>
            <a:stretch>
              <a:fillRect/>
            </a:stretch>
          </p:blipFill>
          <p:spPr>
            <a:xfrm>
              <a:off x="5211" y="4538"/>
              <a:ext cx="8272" cy="963"/>
            </a:xfrm>
            <a:prstGeom prst="rect">
              <a:avLst/>
            </a:prstGeom>
          </p:spPr>
        </p:pic>
      </p:grpSp>
      <p:sp>
        <p:nvSpPr>
          <p:cNvPr id="2" name="矩形 1">
            <a:extLst>
              <a:ext uri="{FF2B5EF4-FFF2-40B4-BE49-F238E27FC236}">
                <a16:creationId xmlns:a16="http://schemas.microsoft.com/office/drawing/2014/main" id="{07D1D72B-4CBF-4CF9-F904-BBBB126B16F5}"/>
              </a:ext>
            </a:extLst>
          </p:cNvPr>
          <p:cNvSpPr/>
          <p:nvPr/>
        </p:nvSpPr>
        <p:spPr>
          <a:xfrm>
            <a:off x="5633553" y="4849160"/>
            <a:ext cx="4549231" cy="584775"/>
          </a:xfrm>
          <a:prstGeom prst="rect">
            <a:avLst/>
          </a:prstGeom>
        </p:spPr>
        <p:txBody>
          <a:bodyPr wrap="square">
            <a:spAutoFit/>
          </a:bodyPr>
          <a:lstStyle/>
          <a:p>
            <a:r>
              <a:rPr lang="en-US" altLang="zh-CN" sz="3200" b="1" dirty="0">
                <a:solidFill>
                  <a:schemeClr val="bg1"/>
                </a:solidFill>
                <a:latin typeface="Source Han Sans CN Bold" panose="020B0200000000000000" charset="-122"/>
                <a:ea typeface="Source Han Sans CN Bold" panose="020B0200000000000000" charset="-122"/>
                <a:cs typeface="微软雅黑" panose="020B0703020204020201" charset="-122"/>
              </a:rPr>
              <a:t>5 </a:t>
            </a:r>
            <a:r>
              <a:rPr lang="zh-CN" altLang="en-US" sz="2000" b="1" dirty="0">
                <a:solidFill>
                  <a:schemeClr val="bg1"/>
                </a:solidFill>
                <a:latin typeface="Source Han Sans CN Bold" panose="020B0200000000000000" charset="-122"/>
                <a:ea typeface="Source Han Sans CN Bold" panose="020B0200000000000000" charset="-122"/>
                <a:cs typeface="微软雅黑" panose="020B0703020204020201" charset="-122"/>
              </a:rPr>
              <a:t>可视化演示及分析</a:t>
            </a:r>
            <a:endParaRPr lang="en-US" altLang="zh-CN" sz="14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p:nvGrpSpPr>
        <p:grpSpPr>
          <a:xfrm>
            <a:off x="9331960" y="421640"/>
            <a:ext cx="2548255" cy="671830"/>
            <a:chOff x="3219" y="2290"/>
            <a:chExt cx="12182" cy="3210"/>
          </a:xfrm>
        </p:grpSpPr>
        <p:pic>
          <p:nvPicPr>
            <p:cNvPr id="13" name="图片 12"/>
            <p:cNvPicPr>
              <a:picLocks noChangeAspect="1"/>
            </p:cNvPicPr>
            <p:nvPr/>
          </p:nvPicPr>
          <p:blipFill>
            <a:blip r:embed="rId3"/>
            <a:stretch>
              <a:fillRect/>
            </a:stretch>
          </p:blipFill>
          <p:spPr>
            <a:xfrm>
              <a:off x="3219" y="2290"/>
              <a:ext cx="12182" cy="2590"/>
            </a:xfrm>
            <a:prstGeom prst="rect">
              <a:avLst/>
            </a:prstGeom>
          </p:spPr>
        </p:pic>
        <p:pic>
          <p:nvPicPr>
            <p:cNvPr id="17" name="图片 16"/>
            <p:cNvPicPr>
              <a:picLocks noChangeAspect="1"/>
            </p:cNvPicPr>
            <p:nvPr/>
          </p:nvPicPr>
          <p:blipFill>
            <a:blip r:embed="rId4"/>
            <a:stretch>
              <a:fillRect/>
            </a:stretch>
          </p:blipFill>
          <p:spPr>
            <a:xfrm>
              <a:off x="5211" y="4538"/>
              <a:ext cx="8272" cy="963"/>
            </a:xfrm>
            <a:prstGeom prst="rect">
              <a:avLst/>
            </a:prstGeom>
          </p:spPr>
        </p:pic>
      </p:grpSp>
      <p:sp>
        <p:nvSpPr>
          <p:cNvPr id="2" name="文本框 1">
            <a:extLst>
              <a:ext uri="{FF2B5EF4-FFF2-40B4-BE49-F238E27FC236}">
                <a16:creationId xmlns:a16="http://schemas.microsoft.com/office/drawing/2014/main" id="{0AF34A7A-0F49-072A-F926-3927655839BA}"/>
              </a:ext>
            </a:extLst>
          </p:cNvPr>
          <p:cNvSpPr txBox="1"/>
          <p:nvPr>
            <p:custDataLst>
              <p:tags r:id="rId1"/>
            </p:custDataLst>
          </p:nvPr>
        </p:nvSpPr>
        <p:spPr>
          <a:xfrm>
            <a:off x="4772561" y="2723515"/>
            <a:ext cx="2646878" cy="752385"/>
          </a:xfrm>
          <a:prstGeom prst="rect">
            <a:avLst/>
          </a:prstGeom>
          <a:noFill/>
        </p:spPr>
        <p:txBody>
          <a:bodyPr wrap="none" rtlCol="0">
            <a:spAutoFit/>
          </a:bodyPr>
          <a:lstStyle/>
          <a:p>
            <a:pPr algn="ctr">
              <a:lnSpc>
                <a:spcPct val="150000"/>
              </a:lnSpc>
            </a:pPr>
            <a:r>
              <a:rPr lang="zh-CN" altLang="en-US" sz="3200" b="1" dirty="0">
                <a:solidFill>
                  <a:schemeClr val="bg1"/>
                </a:solidFill>
                <a:ea typeface="思源黑体 CN Bold" panose="020B0800000000000000" charset="-122"/>
              </a:rPr>
              <a:t>团队分工协作</a:t>
            </a:r>
          </a:p>
        </p:txBody>
      </p:sp>
    </p:spTree>
    <p:extLst>
      <p:ext uri="{BB962C8B-B14F-4D97-AF65-F5344CB8AC3E}">
        <p14:creationId xmlns:p14="http://schemas.microsoft.com/office/powerpoint/2010/main" val="1766356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1150151" y="1353882"/>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000" b="1" dirty="0">
                <a:solidFill>
                  <a:schemeClr val="tx1"/>
                </a:solidFill>
                <a:latin typeface="+mn-lt"/>
                <a:ea typeface="Source Han Sans CN Bold" panose="020B0200000000000000" charset="-122"/>
                <a:cs typeface="+mn-cs"/>
              </a:rPr>
              <a:t>团队分工合作</a:t>
            </a:r>
            <a:endParaRPr sz="2000" b="1" dirty="0">
              <a:solidFill>
                <a:schemeClr val="tx1"/>
              </a:solidFill>
              <a:latin typeface="+mn-lt"/>
              <a:ea typeface="Source Han Sans CN Bold" panose="020B0200000000000000" charset="-122"/>
              <a:cs typeface="+mn-cs"/>
            </a:endParaRPr>
          </a:p>
        </p:txBody>
      </p:sp>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grpSp>
        <p:nvGrpSpPr>
          <p:cNvPr id="5" name="组合 4">
            <a:extLst>
              <a:ext uri="{FF2B5EF4-FFF2-40B4-BE49-F238E27FC236}">
                <a16:creationId xmlns:a16="http://schemas.microsoft.com/office/drawing/2014/main" id="{29B7C9D8-3EC9-1B60-26B7-A0AA46844E11}"/>
              </a:ext>
            </a:extLst>
          </p:cNvPr>
          <p:cNvGrpSpPr/>
          <p:nvPr/>
        </p:nvGrpSpPr>
        <p:grpSpPr>
          <a:xfrm flipH="1">
            <a:off x="7826679" y="2144431"/>
            <a:ext cx="3951936" cy="3004946"/>
            <a:chOff x="228600" y="133350"/>
            <a:chExt cx="11732986" cy="6594022"/>
          </a:xfrm>
        </p:grpSpPr>
        <p:sp>
          <p:nvSpPr>
            <p:cNvPr id="7" name="直角三角形 6">
              <a:extLst>
                <a:ext uri="{FF2B5EF4-FFF2-40B4-BE49-F238E27FC236}">
                  <a16:creationId xmlns:a16="http://schemas.microsoft.com/office/drawing/2014/main" id="{E7CFAFA0-3D94-2CEA-4891-574C7BB84221}"/>
                </a:ext>
              </a:extLst>
            </p:cNvPr>
            <p:cNvSpPr/>
            <p:nvPr/>
          </p:nvSpPr>
          <p:spPr>
            <a:xfrm>
              <a:off x="9243786" y="5903686"/>
              <a:ext cx="952500" cy="8191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直角三角形 7">
              <a:extLst>
                <a:ext uri="{FF2B5EF4-FFF2-40B4-BE49-F238E27FC236}">
                  <a16:creationId xmlns:a16="http://schemas.microsoft.com/office/drawing/2014/main" id="{5EDCF2AD-FE0A-0F3E-ED57-4F29044904B9}"/>
                </a:ext>
              </a:extLst>
            </p:cNvPr>
            <p:cNvSpPr/>
            <p:nvPr/>
          </p:nvSpPr>
          <p:spPr>
            <a:xfrm flipH="1" flipV="1">
              <a:off x="10996386" y="3882572"/>
              <a:ext cx="952500" cy="8191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a:extLst>
                <a:ext uri="{FF2B5EF4-FFF2-40B4-BE49-F238E27FC236}">
                  <a16:creationId xmlns:a16="http://schemas.microsoft.com/office/drawing/2014/main" id="{3660A001-5057-3A59-EBC6-CA5DC31597B5}"/>
                </a:ext>
              </a:extLst>
            </p:cNvPr>
            <p:cNvSpPr/>
            <p:nvPr/>
          </p:nvSpPr>
          <p:spPr>
            <a:xfrm flipH="1" flipV="1">
              <a:off x="1977572" y="152400"/>
              <a:ext cx="952500" cy="8191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10">
              <a:extLst>
                <a:ext uri="{FF2B5EF4-FFF2-40B4-BE49-F238E27FC236}">
                  <a16:creationId xmlns:a16="http://schemas.microsoft.com/office/drawing/2014/main" id="{A2375CAD-7F82-29D6-E26F-425E84DE869A}"/>
                </a:ext>
              </a:extLst>
            </p:cNvPr>
            <p:cNvSpPr/>
            <p:nvPr/>
          </p:nvSpPr>
          <p:spPr>
            <a:xfrm>
              <a:off x="241300" y="2159000"/>
              <a:ext cx="952500" cy="8191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圆角 11">
              <a:extLst>
                <a:ext uri="{FF2B5EF4-FFF2-40B4-BE49-F238E27FC236}">
                  <a16:creationId xmlns:a16="http://schemas.microsoft.com/office/drawing/2014/main" id="{28F8E5AF-AD7F-F210-8CF3-2BEC0DF38BCA}"/>
                </a:ext>
              </a:extLst>
            </p:cNvPr>
            <p:cNvSpPr/>
            <p:nvPr/>
          </p:nvSpPr>
          <p:spPr>
            <a:xfrm>
              <a:off x="525009" y="419100"/>
              <a:ext cx="11141982" cy="6019800"/>
            </a:xfrm>
            <a:prstGeom prst="roundRect">
              <a:avLst>
                <a:gd name="adj" fmla="val 0"/>
              </a:avLst>
            </a:prstGeom>
            <a:blipFill dpi="0" rotWithShape="1">
              <a:blip r:embed="rId4" cstate="screen">
                <a:extLst>
                  <a:ext uri="{28A0092B-C50C-407E-A947-70E740481C1C}">
                    <a14:useLocalDpi xmlns:a14="http://schemas.microsoft.com/office/drawing/2010/main"/>
                  </a:ext>
                </a:extLst>
              </a:blip>
              <a:srcRect/>
              <a:stretch>
                <a:fillRect/>
              </a:stretch>
            </a:bli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斜纹 12">
              <a:extLst>
                <a:ext uri="{FF2B5EF4-FFF2-40B4-BE49-F238E27FC236}">
                  <a16:creationId xmlns:a16="http://schemas.microsoft.com/office/drawing/2014/main" id="{98A81838-B6C0-6A38-CF14-A482BCCEFFCD}"/>
                </a:ext>
              </a:extLst>
            </p:cNvPr>
            <p:cNvSpPr/>
            <p:nvPr/>
          </p:nvSpPr>
          <p:spPr>
            <a:xfrm>
              <a:off x="228600" y="133350"/>
              <a:ext cx="2705100" cy="2838450"/>
            </a:xfrm>
            <a:prstGeom prst="diagStrip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5" name="斜纹 14">
              <a:extLst>
                <a:ext uri="{FF2B5EF4-FFF2-40B4-BE49-F238E27FC236}">
                  <a16:creationId xmlns:a16="http://schemas.microsoft.com/office/drawing/2014/main" id="{5D19085C-6651-8620-7342-1E16DE951CA1}"/>
                </a:ext>
              </a:extLst>
            </p:cNvPr>
            <p:cNvSpPr/>
            <p:nvPr/>
          </p:nvSpPr>
          <p:spPr>
            <a:xfrm flipH="1" flipV="1">
              <a:off x="9256486" y="3888922"/>
              <a:ext cx="2705100" cy="2838450"/>
            </a:xfrm>
            <a:prstGeom prst="diagStrip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2" name="组合 1">
            <a:extLst>
              <a:ext uri="{FF2B5EF4-FFF2-40B4-BE49-F238E27FC236}">
                <a16:creationId xmlns:a16="http://schemas.microsoft.com/office/drawing/2014/main" id="{4761FC60-4B68-F2BB-6AE1-6E434A3980AA}"/>
              </a:ext>
            </a:extLst>
          </p:cNvPr>
          <p:cNvGrpSpPr/>
          <p:nvPr/>
        </p:nvGrpSpPr>
        <p:grpSpPr>
          <a:xfrm>
            <a:off x="824421" y="1945229"/>
            <a:ext cx="6105768" cy="1087556"/>
            <a:chOff x="1404515" y="1920932"/>
            <a:chExt cx="4185749" cy="1257355"/>
          </a:xfrm>
        </p:grpSpPr>
        <p:grpSp>
          <p:nvGrpSpPr>
            <p:cNvPr id="3" name="组合 2">
              <a:extLst>
                <a:ext uri="{FF2B5EF4-FFF2-40B4-BE49-F238E27FC236}">
                  <a16:creationId xmlns:a16="http://schemas.microsoft.com/office/drawing/2014/main" id="{81C0D921-B742-E6B5-98DC-F10321721C9D}"/>
                </a:ext>
              </a:extLst>
            </p:cNvPr>
            <p:cNvGrpSpPr/>
            <p:nvPr/>
          </p:nvGrpSpPr>
          <p:grpSpPr>
            <a:xfrm>
              <a:off x="1404515" y="1921063"/>
              <a:ext cx="4185749" cy="1257224"/>
              <a:chOff x="1332087" y="2328469"/>
              <a:chExt cx="4185749" cy="1257224"/>
            </a:xfrm>
          </p:grpSpPr>
          <p:sp>
            <p:nvSpPr>
              <p:cNvPr id="19" name="圆角矩形 227">
                <a:extLst>
                  <a:ext uri="{FF2B5EF4-FFF2-40B4-BE49-F238E27FC236}">
                    <a16:creationId xmlns:a16="http://schemas.microsoft.com/office/drawing/2014/main" id="{BC2DCE7B-C171-09E4-7BE9-684E01F08890}"/>
                  </a:ext>
                </a:extLst>
              </p:cNvPr>
              <p:cNvSpPr/>
              <p:nvPr/>
            </p:nvSpPr>
            <p:spPr>
              <a:xfrm>
                <a:off x="1332087" y="2490321"/>
                <a:ext cx="4185749" cy="1095372"/>
              </a:xfrm>
              <a:prstGeom prst="roundRect">
                <a:avLst>
                  <a:gd name="adj" fmla="val 11847"/>
                </a:avLst>
              </a:prstGeom>
              <a:solidFill>
                <a:schemeClr val="accent1">
                  <a:lumMod val="60000"/>
                  <a:lumOff val="40000"/>
                </a:schemeClr>
              </a:solidFill>
              <a:ln w="9525" cap="flat">
                <a:solidFill>
                  <a:schemeClr val="bg1">
                    <a:lumMod val="75000"/>
                  </a:schemeClr>
                </a:solidFill>
                <a:custDash>
                  <a:ds d="380000" sp="120000"/>
                </a:custDash>
                <a:bevel/>
              </a:ln>
            </p:spPr>
            <p:txBody>
              <a:bodyPr wrap="square" lIns="0" tIns="0" rIns="0" bIns="0" rtlCol="0" anchor="ctr"/>
              <a:lstStyle/>
              <a:p>
                <a:endParaRPr sz="910" dirty="0">
                  <a:solidFill>
                    <a:srgbClr val="3E3938"/>
                  </a:solidFill>
                  <a:cs typeface="+mn-ea"/>
                  <a:sym typeface="+mn-lt"/>
                </a:endParaRPr>
              </a:p>
            </p:txBody>
          </p:sp>
          <p:sp>
            <p:nvSpPr>
              <p:cNvPr id="29" name="任意多边形 228">
                <a:extLst>
                  <a:ext uri="{FF2B5EF4-FFF2-40B4-BE49-F238E27FC236}">
                    <a16:creationId xmlns:a16="http://schemas.microsoft.com/office/drawing/2014/main" id="{0498F8B3-B462-52E5-3D1E-CE9F00711783}"/>
                  </a:ext>
                </a:extLst>
              </p:cNvPr>
              <p:cNvSpPr/>
              <p:nvPr/>
            </p:nvSpPr>
            <p:spPr>
              <a:xfrm>
                <a:off x="1495153" y="2328469"/>
                <a:ext cx="963090" cy="460346"/>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chemeClr val="accent1">
                  <a:lumMod val="75000"/>
                </a:schemeClr>
              </a:solidFill>
              <a:ln w="15200" cap="flat">
                <a:noFill/>
                <a:bevel/>
              </a:ln>
            </p:spPr>
            <p:txBody>
              <a:bodyPr wrap="square" lIns="36000" tIns="0" rIns="36000" bIns="0" rtlCol="0" anchor="ctr"/>
              <a:lstStyle/>
              <a:p>
                <a:pPr algn="ctr">
                  <a:lnSpc>
                    <a:spcPct val="100000"/>
                  </a:lnSpc>
                </a:pPr>
                <a:endParaRPr sz="1065" b="1" dirty="0">
                  <a:solidFill>
                    <a:srgbClr val="FFFFFF"/>
                  </a:solidFill>
                  <a:cs typeface="+mn-ea"/>
                  <a:sym typeface="+mn-lt"/>
                </a:endParaRPr>
              </a:p>
            </p:txBody>
          </p:sp>
        </p:grpSp>
        <p:sp>
          <p:nvSpPr>
            <p:cNvPr id="4" name="文本框 3">
              <a:extLst>
                <a:ext uri="{FF2B5EF4-FFF2-40B4-BE49-F238E27FC236}">
                  <a16:creationId xmlns:a16="http://schemas.microsoft.com/office/drawing/2014/main" id="{89751F35-4C3B-9B87-2D70-2ACF381ED015}"/>
                </a:ext>
              </a:extLst>
            </p:cNvPr>
            <p:cNvSpPr txBox="1"/>
            <p:nvPr/>
          </p:nvSpPr>
          <p:spPr>
            <a:xfrm>
              <a:off x="1665091" y="1920932"/>
              <a:ext cx="800031" cy="426995"/>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ea typeface="Source Han Sans CN Regular" panose="020B0200000000000000"/>
                  <a:cs typeface="+mn-ea"/>
                  <a:sym typeface="+mn-lt"/>
                </a:rPr>
                <a:t>组长</a:t>
              </a:r>
            </a:p>
          </p:txBody>
        </p:sp>
      </p:grpSp>
      <p:sp>
        <p:nvSpPr>
          <p:cNvPr id="30" name="文本框 29">
            <a:extLst>
              <a:ext uri="{FF2B5EF4-FFF2-40B4-BE49-F238E27FC236}">
                <a16:creationId xmlns:a16="http://schemas.microsoft.com/office/drawing/2014/main" id="{1A621C55-5331-87FF-CA0B-1C83DC2CDA1E}"/>
              </a:ext>
            </a:extLst>
          </p:cNvPr>
          <p:cNvSpPr txBox="1"/>
          <p:nvPr/>
        </p:nvSpPr>
        <p:spPr>
          <a:xfrm>
            <a:off x="1043778" y="2441469"/>
            <a:ext cx="6180957" cy="369332"/>
          </a:xfrm>
          <a:prstGeom prst="rect">
            <a:avLst/>
          </a:prstGeom>
          <a:noFill/>
        </p:spPr>
        <p:txBody>
          <a:bodyPr wrap="square" rtlCol="0">
            <a:spAutoFit/>
          </a:bodyPr>
          <a:lstStyle/>
          <a:p>
            <a:r>
              <a:rPr lang="zh-CN" altLang="en-US" b="1" dirty="0">
                <a:ea typeface="Source Han Sans CN Regular" panose="020B0200000000000000"/>
              </a:rPr>
              <a:t>明伟</a:t>
            </a:r>
            <a:r>
              <a:rPr lang="en-US" altLang="zh-CN" dirty="0">
                <a:ea typeface="Source Han Sans CN Regular" panose="020B0200000000000000"/>
              </a:rPr>
              <a:t>:</a:t>
            </a:r>
            <a:r>
              <a:rPr lang="zh-CN" altLang="en-US" dirty="0">
                <a:ea typeface="Source Han Sans CN Regular" panose="020B0200000000000000"/>
              </a:rPr>
              <a:t>总体设计，设计关键算法及指标，把控项目进度</a:t>
            </a:r>
          </a:p>
        </p:txBody>
      </p:sp>
      <p:grpSp>
        <p:nvGrpSpPr>
          <p:cNvPr id="31" name="组合 30">
            <a:extLst>
              <a:ext uri="{FF2B5EF4-FFF2-40B4-BE49-F238E27FC236}">
                <a16:creationId xmlns:a16="http://schemas.microsoft.com/office/drawing/2014/main" id="{5C3FD58F-AF86-9BE6-30E2-21F2069AAE72}"/>
              </a:ext>
            </a:extLst>
          </p:cNvPr>
          <p:cNvGrpSpPr/>
          <p:nvPr/>
        </p:nvGrpSpPr>
        <p:grpSpPr>
          <a:xfrm>
            <a:off x="839857" y="3646283"/>
            <a:ext cx="6105767" cy="1957278"/>
            <a:chOff x="1404515" y="1921065"/>
            <a:chExt cx="4344014" cy="1120920"/>
          </a:xfrm>
        </p:grpSpPr>
        <p:grpSp>
          <p:nvGrpSpPr>
            <p:cNvPr id="32" name="组合 31">
              <a:extLst>
                <a:ext uri="{FF2B5EF4-FFF2-40B4-BE49-F238E27FC236}">
                  <a16:creationId xmlns:a16="http://schemas.microsoft.com/office/drawing/2014/main" id="{49723EF9-FF55-429D-56BC-1D45BB9E8A5F}"/>
                </a:ext>
              </a:extLst>
            </p:cNvPr>
            <p:cNvGrpSpPr/>
            <p:nvPr/>
          </p:nvGrpSpPr>
          <p:grpSpPr>
            <a:xfrm>
              <a:off x="1404515" y="1921065"/>
              <a:ext cx="4344014" cy="1120920"/>
              <a:chOff x="1332087" y="2328471"/>
              <a:chExt cx="4344014" cy="1120920"/>
            </a:xfrm>
          </p:grpSpPr>
          <p:sp>
            <p:nvSpPr>
              <p:cNvPr id="34" name="圆角矩形 227">
                <a:extLst>
                  <a:ext uri="{FF2B5EF4-FFF2-40B4-BE49-F238E27FC236}">
                    <a16:creationId xmlns:a16="http://schemas.microsoft.com/office/drawing/2014/main" id="{A03F9FFC-9D55-D9F2-145D-72DEE5533CF0}"/>
                  </a:ext>
                </a:extLst>
              </p:cNvPr>
              <p:cNvSpPr/>
              <p:nvPr/>
            </p:nvSpPr>
            <p:spPr>
              <a:xfrm>
                <a:off x="1332087" y="2490322"/>
                <a:ext cx="4344014" cy="959069"/>
              </a:xfrm>
              <a:prstGeom prst="roundRect">
                <a:avLst>
                  <a:gd name="adj" fmla="val 11847"/>
                </a:avLst>
              </a:prstGeom>
              <a:solidFill>
                <a:schemeClr val="accent1">
                  <a:lumMod val="60000"/>
                  <a:lumOff val="40000"/>
                </a:schemeClr>
              </a:solidFill>
              <a:ln w="9525" cap="flat">
                <a:solidFill>
                  <a:schemeClr val="bg1">
                    <a:lumMod val="75000"/>
                  </a:schemeClr>
                </a:solidFill>
                <a:custDash>
                  <a:ds d="380000" sp="120000"/>
                </a:custDash>
                <a:bevel/>
              </a:ln>
            </p:spPr>
            <p:txBody>
              <a:bodyPr wrap="square" lIns="0" tIns="0" rIns="0" bIns="0" rtlCol="0" anchor="ctr"/>
              <a:lstStyle/>
              <a:p>
                <a:endParaRPr sz="910" dirty="0">
                  <a:solidFill>
                    <a:srgbClr val="3E3938"/>
                  </a:solidFill>
                  <a:cs typeface="+mn-ea"/>
                  <a:sym typeface="+mn-lt"/>
                </a:endParaRPr>
              </a:p>
            </p:txBody>
          </p:sp>
          <p:sp>
            <p:nvSpPr>
              <p:cNvPr id="35" name="任意多边形 228">
                <a:extLst>
                  <a:ext uri="{FF2B5EF4-FFF2-40B4-BE49-F238E27FC236}">
                    <a16:creationId xmlns:a16="http://schemas.microsoft.com/office/drawing/2014/main" id="{3E3E3244-D358-5E85-F860-0BD15256FFC1}"/>
                  </a:ext>
                </a:extLst>
              </p:cNvPr>
              <p:cNvSpPr/>
              <p:nvPr/>
            </p:nvSpPr>
            <p:spPr>
              <a:xfrm>
                <a:off x="1454159" y="2328471"/>
                <a:ext cx="1005888" cy="324400"/>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chemeClr val="accent1">
                  <a:lumMod val="75000"/>
                </a:schemeClr>
              </a:solidFill>
              <a:ln w="15200" cap="flat">
                <a:noFill/>
                <a:bevel/>
              </a:ln>
            </p:spPr>
            <p:txBody>
              <a:bodyPr wrap="square" lIns="36000" tIns="0" rIns="36000" bIns="0" rtlCol="0" anchor="ctr"/>
              <a:lstStyle/>
              <a:p>
                <a:pPr algn="ctr">
                  <a:lnSpc>
                    <a:spcPct val="100000"/>
                  </a:lnSpc>
                </a:pPr>
                <a:endParaRPr sz="1065" b="1" dirty="0">
                  <a:solidFill>
                    <a:srgbClr val="FFFFFF"/>
                  </a:solidFill>
                  <a:cs typeface="+mn-ea"/>
                  <a:sym typeface="+mn-lt"/>
                </a:endParaRPr>
              </a:p>
            </p:txBody>
          </p:sp>
        </p:grpSp>
        <p:sp>
          <p:nvSpPr>
            <p:cNvPr id="33" name="文本框 32">
              <a:extLst>
                <a:ext uri="{FF2B5EF4-FFF2-40B4-BE49-F238E27FC236}">
                  <a16:creationId xmlns:a16="http://schemas.microsoft.com/office/drawing/2014/main" id="{C54DC2D0-73D8-EA90-E72E-15C390705D62}"/>
                </a:ext>
              </a:extLst>
            </p:cNvPr>
            <p:cNvSpPr txBox="1"/>
            <p:nvPr/>
          </p:nvSpPr>
          <p:spPr>
            <a:xfrm>
              <a:off x="1665091" y="1990964"/>
              <a:ext cx="683198" cy="211514"/>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ea typeface="Source Han Sans CN Regular" panose="020B0200000000000000"/>
                  <a:cs typeface="+mn-ea"/>
                  <a:sym typeface="+mn-lt"/>
                </a:rPr>
                <a:t>组员</a:t>
              </a:r>
            </a:p>
          </p:txBody>
        </p:sp>
      </p:grpSp>
      <p:sp>
        <p:nvSpPr>
          <p:cNvPr id="36" name="文本框 35">
            <a:extLst>
              <a:ext uri="{FF2B5EF4-FFF2-40B4-BE49-F238E27FC236}">
                <a16:creationId xmlns:a16="http://schemas.microsoft.com/office/drawing/2014/main" id="{BFAFC776-544A-4B84-3390-57E0CAA11D5E}"/>
              </a:ext>
            </a:extLst>
          </p:cNvPr>
          <p:cNvSpPr txBox="1"/>
          <p:nvPr/>
        </p:nvSpPr>
        <p:spPr>
          <a:xfrm>
            <a:off x="980556" y="4287071"/>
            <a:ext cx="4008668" cy="1200329"/>
          </a:xfrm>
          <a:prstGeom prst="rect">
            <a:avLst/>
          </a:prstGeom>
          <a:noFill/>
        </p:spPr>
        <p:txBody>
          <a:bodyPr wrap="square" rtlCol="0">
            <a:spAutoFit/>
          </a:bodyPr>
          <a:lstStyle/>
          <a:p>
            <a:r>
              <a:rPr lang="zh-CN" altLang="en-US" b="1" dirty="0">
                <a:ea typeface="Source Han Sans CN Regular" panose="020B0200000000000000"/>
              </a:rPr>
              <a:t>吴雨娟</a:t>
            </a:r>
            <a:r>
              <a:rPr lang="en-US" altLang="zh-CN" dirty="0">
                <a:ea typeface="Source Han Sans CN Regular" panose="020B0200000000000000"/>
              </a:rPr>
              <a:t>:</a:t>
            </a:r>
            <a:r>
              <a:rPr lang="zh-CN" altLang="en-US" dirty="0">
                <a:ea typeface="Source Han Sans CN Regular" panose="020B0200000000000000"/>
              </a:rPr>
              <a:t>开发者协作指数定义</a:t>
            </a:r>
            <a:endParaRPr lang="en-US" altLang="zh-CN" dirty="0">
              <a:ea typeface="Source Han Sans CN Regular" panose="020B0200000000000000"/>
            </a:endParaRPr>
          </a:p>
          <a:p>
            <a:r>
              <a:rPr lang="zh-CN" altLang="en-US" b="1" dirty="0">
                <a:ea typeface="Source Han Sans CN Regular" panose="020B0200000000000000"/>
              </a:rPr>
              <a:t>顾人杰</a:t>
            </a:r>
            <a:r>
              <a:rPr lang="en-US" altLang="zh-CN" dirty="0">
                <a:ea typeface="Source Han Sans CN Regular" panose="020B0200000000000000"/>
              </a:rPr>
              <a:t>:</a:t>
            </a:r>
            <a:r>
              <a:rPr lang="zh-CN" altLang="en-US" dirty="0">
                <a:ea typeface="Source Han Sans CN Regular" panose="020B0200000000000000"/>
              </a:rPr>
              <a:t>数据分析和处理</a:t>
            </a:r>
            <a:endParaRPr lang="en-US" altLang="zh-CN" dirty="0">
              <a:ea typeface="Source Han Sans CN Regular" panose="020B0200000000000000"/>
            </a:endParaRPr>
          </a:p>
          <a:p>
            <a:r>
              <a:rPr lang="zh-CN" altLang="en-US" b="1" dirty="0">
                <a:ea typeface="Source Han Sans CN Regular" panose="020B0200000000000000"/>
              </a:rPr>
              <a:t>赵思超</a:t>
            </a:r>
            <a:r>
              <a:rPr lang="en-US" altLang="zh-CN" dirty="0">
                <a:ea typeface="Source Han Sans CN Regular" panose="020B0200000000000000"/>
              </a:rPr>
              <a:t>:</a:t>
            </a:r>
            <a:r>
              <a:rPr lang="zh-CN" altLang="en-US" dirty="0">
                <a:ea typeface="Source Han Sans CN Regular" panose="020B0200000000000000"/>
              </a:rPr>
              <a:t>前端的设计与开发</a:t>
            </a:r>
            <a:endParaRPr lang="en-US" altLang="zh-CN" dirty="0">
              <a:ea typeface="Source Han Sans CN Regular" panose="020B0200000000000000"/>
            </a:endParaRPr>
          </a:p>
          <a:p>
            <a:r>
              <a:rPr lang="zh-CN" altLang="en-US" b="1" dirty="0">
                <a:ea typeface="Source Han Sans CN Regular" panose="020B0200000000000000"/>
              </a:rPr>
              <a:t>张学维</a:t>
            </a:r>
            <a:r>
              <a:rPr lang="en-US" altLang="zh-CN" dirty="0">
                <a:ea typeface="Source Han Sans CN Regular" panose="020B0200000000000000"/>
              </a:rPr>
              <a:t>:</a:t>
            </a:r>
            <a:r>
              <a:rPr lang="zh-CN" altLang="en-US" dirty="0">
                <a:ea typeface="Source Han Sans CN Regular" panose="020B0200000000000000"/>
              </a:rPr>
              <a:t>协作网络构建</a:t>
            </a:r>
          </a:p>
        </p:txBody>
      </p:sp>
    </p:spTree>
    <p:extLst>
      <p:ext uri="{BB962C8B-B14F-4D97-AF65-F5344CB8AC3E}">
        <p14:creationId xmlns:p14="http://schemas.microsoft.com/office/powerpoint/2010/main" val="3226397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4977745" y="2767497"/>
            <a:ext cx="2236510" cy="752385"/>
          </a:xfrm>
          <a:prstGeom prst="rect">
            <a:avLst/>
          </a:prstGeom>
          <a:noFill/>
        </p:spPr>
        <p:txBody>
          <a:bodyPr wrap="none" rtlCol="0">
            <a:spAutoFit/>
          </a:bodyPr>
          <a:lstStyle/>
          <a:p>
            <a:pPr algn="ctr">
              <a:lnSpc>
                <a:spcPct val="150000"/>
              </a:lnSpc>
            </a:pPr>
            <a:r>
              <a:rPr lang="zh-CN" altLang="en-US" sz="3200" b="1" dirty="0">
                <a:solidFill>
                  <a:schemeClr val="bg1"/>
                </a:solidFill>
                <a:ea typeface="思源黑体 CN Bold" panose="020B0800000000000000" charset="-122"/>
              </a:rPr>
              <a:t>谢谢大家！</a:t>
            </a:r>
          </a:p>
        </p:txBody>
      </p:sp>
      <p:grpSp>
        <p:nvGrpSpPr>
          <p:cNvPr id="12" name="组合 11"/>
          <p:cNvGrpSpPr/>
          <p:nvPr/>
        </p:nvGrpSpPr>
        <p:grpSpPr>
          <a:xfrm>
            <a:off x="9331960" y="421640"/>
            <a:ext cx="2548255" cy="671830"/>
            <a:chOff x="3219" y="2290"/>
            <a:chExt cx="12182" cy="3210"/>
          </a:xfrm>
        </p:grpSpPr>
        <p:pic>
          <p:nvPicPr>
            <p:cNvPr id="13" name="图片 12"/>
            <p:cNvPicPr>
              <a:picLocks noChangeAspect="1"/>
            </p:cNvPicPr>
            <p:nvPr/>
          </p:nvPicPr>
          <p:blipFill>
            <a:blip r:embed="rId3"/>
            <a:stretch>
              <a:fillRect/>
            </a:stretch>
          </p:blipFill>
          <p:spPr>
            <a:xfrm>
              <a:off x="3219" y="2290"/>
              <a:ext cx="12182" cy="2590"/>
            </a:xfrm>
            <a:prstGeom prst="rect">
              <a:avLst/>
            </a:prstGeom>
          </p:spPr>
        </p:pic>
        <p:pic>
          <p:nvPicPr>
            <p:cNvPr id="17" name="图片 16"/>
            <p:cNvPicPr>
              <a:picLocks noChangeAspect="1"/>
            </p:cNvPicPr>
            <p:nvPr/>
          </p:nvPicPr>
          <p:blipFill>
            <a:blip r:embed="rId4"/>
            <a:stretch>
              <a:fillRect/>
            </a:stretch>
          </p:blipFill>
          <p:spPr>
            <a:xfrm>
              <a:off x="5211" y="4538"/>
              <a:ext cx="8272" cy="963"/>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081218" y="2676615"/>
            <a:ext cx="5194768" cy="752385"/>
          </a:xfrm>
          <a:prstGeom prst="rect">
            <a:avLst/>
          </a:prstGeom>
          <a:noFill/>
        </p:spPr>
        <p:txBody>
          <a:bodyPr wrap="square" rtlCol="0">
            <a:spAutoFit/>
          </a:bodyPr>
          <a:lstStyle/>
          <a:p>
            <a:pPr algn="ctr">
              <a:lnSpc>
                <a:spcPct val="150000"/>
              </a:lnSpc>
            </a:pPr>
            <a:r>
              <a:rPr lang="en-US" altLang="zh-CN" sz="3200" b="1" dirty="0">
                <a:solidFill>
                  <a:schemeClr val="bg1"/>
                </a:solidFill>
                <a:ea typeface="思源黑体 CN Bold" panose="020B0800000000000000" charset="-122"/>
              </a:rPr>
              <a:t>1</a:t>
            </a:r>
            <a:r>
              <a:rPr lang="zh-CN" altLang="en-US" sz="3200" b="1" dirty="0">
                <a:solidFill>
                  <a:schemeClr val="bg1"/>
                </a:solidFill>
                <a:ea typeface="思源黑体 CN Bold" panose="020B0800000000000000" charset="-122"/>
              </a:rPr>
              <a:t>、背景及目标</a:t>
            </a:r>
            <a:endParaRPr lang="zh-CN" altLang="en-US" sz="3200" b="1" dirty="0">
              <a:solidFill>
                <a:schemeClr val="bg1"/>
              </a:solidFill>
              <a:ea typeface="思源黑体 CN Bold" panose="020B0800000000000000" charset="-122"/>
              <a:sym typeface="+mn-ea"/>
            </a:endParaRPr>
          </a:p>
        </p:txBody>
      </p:sp>
      <p:grpSp>
        <p:nvGrpSpPr>
          <p:cNvPr id="12" name="组合 11"/>
          <p:cNvGrpSpPr/>
          <p:nvPr/>
        </p:nvGrpSpPr>
        <p:grpSpPr>
          <a:xfrm>
            <a:off x="9331960" y="421640"/>
            <a:ext cx="2548255" cy="671830"/>
            <a:chOff x="3219" y="2290"/>
            <a:chExt cx="12182" cy="3210"/>
          </a:xfrm>
        </p:grpSpPr>
        <p:pic>
          <p:nvPicPr>
            <p:cNvPr id="13" name="图片 12"/>
            <p:cNvPicPr>
              <a:picLocks noChangeAspect="1"/>
            </p:cNvPicPr>
            <p:nvPr/>
          </p:nvPicPr>
          <p:blipFill>
            <a:blip r:embed="rId3"/>
            <a:stretch>
              <a:fillRect/>
            </a:stretch>
          </p:blipFill>
          <p:spPr>
            <a:xfrm>
              <a:off x="3219" y="2290"/>
              <a:ext cx="12182" cy="2590"/>
            </a:xfrm>
            <a:prstGeom prst="rect">
              <a:avLst/>
            </a:prstGeom>
          </p:spPr>
        </p:pic>
        <p:pic>
          <p:nvPicPr>
            <p:cNvPr id="17" name="图片 16"/>
            <p:cNvPicPr>
              <a:picLocks noChangeAspect="1"/>
            </p:cNvPicPr>
            <p:nvPr/>
          </p:nvPicPr>
          <p:blipFill>
            <a:blip r:embed="rId4"/>
            <a:stretch>
              <a:fillRect/>
            </a:stretch>
          </p:blipFill>
          <p:spPr>
            <a:xfrm>
              <a:off x="5211" y="4538"/>
              <a:ext cx="8272" cy="963"/>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1139931" y="1203844"/>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000" b="1" dirty="0">
                <a:solidFill>
                  <a:schemeClr val="tx1"/>
                </a:solidFill>
                <a:latin typeface="+mn-lt"/>
                <a:ea typeface="Source Han Sans CN Regular" panose="020B0200000000000000" charset="-122"/>
                <a:cs typeface="+mn-cs"/>
              </a:rPr>
              <a:t>背景</a:t>
            </a:r>
            <a:endParaRPr sz="2000" b="1" dirty="0">
              <a:solidFill>
                <a:schemeClr val="tx1"/>
              </a:solidFill>
              <a:latin typeface="+mn-lt"/>
              <a:ea typeface="Source Han Sans CN Regular" panose="020B0200000000000000" charset="-122"/>
              <a:cs typeface="+mn-cs"/>
            </a:endParaRPr>
          </a:p>
        </p:txBody>
      </p:sp>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grpSp>
        <p:nvGrpSpPr>
          <p:cNvPr id="4" name="组合 3">
            <a:extLst>
              <a:ext uri="{FF2B5EF4-FFF2-40B4-BE49-F238E27FC236}">
                <a16:creationId xmlns:a16="http://schemas.microsoft.com/office/drawing/2014/main" id="{CE0BDD76-162B-DA40-568E-E7FB6282ECF0}"/>
              </a:ext>
            </a:extLst>
          </p:cNvPr>
          <p:cNvGrpSpPr/>
          <p:nvPr/>
        </p:nvGrpSpPr>
        <p:grpSpPr>
          <a:xfrm>
            <a:off x="1904198" y="1758239"/>
            <a:ext cx="8383604" cy="4328351"/>
            <a:chOff x="1404515" y="1921064"/>
            <a:chExt cx="4303239" cy="1664539"/>
          </a:xfrm>
        </p:grpSpPr>
        <p:grpSp>
          <p:nvGrpSpPr>
            <p:cNvPr id="5" name="组合 4">
              <a:extLst>
                <a:ext uri="{FF2B5EF4-FFF2-40B4-BE49-F238E27FC236}">
                  <a16:creationId xmlns:a16="http://schemas.microsoft.com/office/drawing/2014/main" id="{0515F2D1-44FB-8C9E-C1EC-8201D8BB250A}"/>
                </a:ext>
              </a:extLst>
            </p:cNvPr>
            <p:cNvGrpSpPr/>
            <p:nvPr/>
          </p:nvGrpSpPr>
          <p:grpSpPr>
            <a:xfrm>
              <a:off x="1404515" y="1921064"/>
              <a:ext cx="4303239" cy="1664539"/>
              <a:chOff x="1332087" y="2328470"/>
              <a:chExt cx="4303239" cy="1664539"/>
            </a:xfrm>
          </p:grpSpPr>
          <p:sp>
            <p:nvSpPr>
              <p:cNvPr id="9" name="圆角矩形 227">
                <a:extLst>
                  <a:ext uri="{FF2B5EF4-FFF2-40B4-BE49-F238E27FC236}">
                    <a16:creationId xmlns:a16="http://schemas.microsoft.com/office/drawing/2014/main" id="{72646FBD-FDA2-441C-F48F-2B8EECF404BC}"/>
                  </a:ext>
                </a:extLst>
              </p:cNvPr>
              <p:cNvSpPr/>
              <p:nvPr/>
            </p:nvSpPr>
            <p:spPr>
              <a:xfrm>
                <a:off x="1332087" y="2490321"/>
                <a:ext cx="4303239" cy="1502688"/>
              </a:xfrm>
              <a:prstGeom prst="roundRect">
                <a:avLst>
                  <a:gd name="adj" fmla="val 11847"/>
                </a:avLst>
              </a:prstGeom>
              <a:solidFill>
                <a:schemeClr val="accent1"/>
              </a:solidFill>
              <a:ln w="9525" cap="flat">
                <a:solidFill>
                  <a:schemeClr val="bg1">
                    <a:lumMod val="75000"/>
                  </a:schemeClr>
                </a:solidFill>
                <a:custDash>
                  <a:ds d="380000" sp="120000"/>
                </a:custDash>
                <a:bevel/>
              </a:ln>
            </p:spPr>
            <p:txBody>
              <a:bodyPr wrap="square" lIns="0" tIns="0" rIns="0" bIns="0" rtlCol="0" anchor="ctr"/>
              <a:lstStyle/>
              <a:p>
                <a:endParaRPr sz="910" dirty="0">
                  <a:solidFill>
                    <a:srgbClr val="3E3938"/>
                  </a:solidFill>
                  <a:cs typeface="+mn-ea"/>
                  <a:sym typeface="+mn-lt"/>
                </a:endParaRPr>
              </a:p>
            </p:txBody>
          </p:sp>
          <p:sp>
            <p:nvSpPr>
              <p:cNvPr id="11" name="任意多边形 228">
                <a:extLst>
                  <a:ext uri="{FF2B5EF4-FFF2-40B4-BE49-F238E27FC236}">
                    <a16:creationId xmlns:a16="http://schemas.microsoft.com/office/drawing/2014/main" id="{96D760C6-66A1-0F8C-D7E6-36F97E8FFCAB}"/>
                  </a:ext>
                </a:extLst>
              </p:cNvPr>
              <p:cNvSpPr/>
              <p:nvPr/>
            </p:nvSpPr>
            <p:spPr>
              <a:xfrm>
                <a:off x="1495152" y="2328470"/>
                <a:ext cx="1175934" cy="35905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chemeClr val="accent1">
                  <a:lumMod val="75000"/>
                </a:schemeClr>
              </a:solidFill>
              <a:ln w="15200" cap="flat">
                <a:noFill/>
                <a:bevel/>
              </a:ln>
            </p:spPr>
            <p:txBody>
              <a:bodyPr wrap="square" lIns="36000" tIns="0" rIns="36000" bIns="0" rtlCol="0" anchor="ctr"/>
              <a:lstStyle/>
              <a:p>
                <a:pPr algn="ctr">
                  <a:lnSpc>
                    <a:spcPct val="100000"/>
                  </a:lnSpc>
                </a:pPr>
                <a:endParaRPr sz="1065" b="1" dirty="0">
                  <a:solidFill>
                    <a:srgbClr val="FFFFFF"/>
                  </a:solidFill>
                  <a:cs typeface="+mn-ea"/>
                  <a:sym typeface="+mn-lt"/>
                </a:endParaRPr>
              </a:p>
            </p:txBody>
          </p:sp>
        </p:grpSp>
        <p:sp>
          <p:nvSpPr>
            <p:cNvPr id="7" name="文本框 6">
              <a:extLst>
                <a:ext uri="{FF2B5EF4-FFF2-40B4-BE49-F238E27FC236}">
                  <a16:creationId xmlns:a16="http://schemas.microsoft.com/office/drawing/2014/main" id="{2BCC77A3-C0DC-E37C-04C9-903CC9A73CD7}"/>
                </a:ext>
              </a:extLst>
            </p:cNvPr>
            <p:cNvSpPr txBox="1"/>
            <p:nvPr/>
          </p:nvSpPr>
          <p:spPr>
            <a:xfrm>
              <a:off x="1665091" y="1990964"/>
              <a:ext cx="865580" cy="183902"/>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cs typeface="+mn-ea"/>
                  <a:sym typeface="+mn-lt"/>
                </a:rPr>
                <a:t>项目背景</a:t>
              </a:r>
            </a:p>
          </p:txBody>
        </p:sp>
        <p:sp>
          <p:nvSpPr>
            <p:cNvPr id="8" name="文本框 7">
              <a:extLst>
                <a:ext uri="{FF2B5EF4-FFF2-40B4-BE49-F238E27FC236}">
                  <a16:creationId xmlns:a16="http://schemas.microsoft.com/office/drawing/2014/main" id="{0560E10A-8B72-BEB1-D192-1AFBB4C886C8}"/>
                </a:ext>
              </a:extLst>
            </p:cNvPr>
            <p:cNvSpPr txBox="1"/>
            <p:nvPr/>
          </p:nvSpPr>
          <p:spPr>
            <a:xfrm>
              <a:off x="1815608" y="2350019"/>
              <a:ext cx="3349370" cy="977214"/>
            </a:xfrm>
            <a:prstGeom prst="rect">
              <a:avLst/>
            </a:prstGeom>
            <a:noFill/>
          </p:spPr>
          <p:txBody>
            <a:bodyPr wrap="square" rtlCol="0">
              <a:spAutoFit/>
              <a:scene3d>
                <a:camera prst="orthographicFront"/>
                <a:lightRig rig="threePt" dir="t"/>
              </a:scene3d>
              <a:sp3d contourW="12700"/>
            </a:bodyPr>
            <a:lstStyle/>
            <a:p>
              <a:pPr indent="468000">
                <a:lnSpc>
                  <a:spcPct val="150000"/>
                </a:lnSpc>
              </a:pPr>
              <a:r>
                <a:rPr lang="en-US" altLang="zh-CN" dirty="0">
                  <a:solidFill>
                    <a:schemeClr val="bg1"/>
                  </a:solidFill>
                  <a:ea typeface="Source Han Sans CN Regular" panose="020B0200000000000000" charset="-122"/>
                  <a:sym typeface="+mn-lt"/>
                </a:rPr>
                <a:t>GitHub</a:t>
              </a:r>
              <a:r>
                <a:rPr lang="zh-CN" altLang="en-US" dirty="0">
                  <a:solidFill>
                    <a:schemeClr val="bg1"/>
                  </a:solidFill>
                  <a:ea typeface="Source Han Sans CN Regular" panose="020B0200000000000000" charset="-122"/>
                  <a:sym typeface="+mn-lt"/>
                </a:rPr>
                <a:t>是全球最大的开发者社区和代码托管平台，为全球超过</a:t>
              </a:r>
              <a:r>
                <a:rPr lang="en-US" altLang="zh-CN" dirty="0">
                  <a:solidFill>
                    <a:schemeClr val="bg1"/>
                  </a:solidFill>
                  <a:ea typeface="Source Han Sans CN Regular" panose="020B0200000000000000" charset="-122"/>
                  <a:sym typeface="+mn-lt"/>
                </a:rPr>
                <a:t>7300</a:t>
              </a:r>
              <a:r>
                <a:rPr lang="zh-CN" altLang="en-US" dirty="0">
                  <a:solidFill>
                    <a:schemeClr val="bg1"/>
                  </a:solidFill>
                  <a:ea typeface="Source Han Sans CN Regular" panose="020B0200000000000000" charset="-122"/>
                  <a:sym typeface="+mn-lt"/>
                </a:rPr>
                <a:t>万开发者提供服务，在全球的影响力以及服务能力不断增强。因此，</a:t>
              </a:r>
              <a:r>
                <a:rPr lang="en-US" altLang="zh-CN" dirty="0">
                  <a:solidFill>
                    <a:schemeClr val="bg1"/>
                  </a:solidFill>
                  <a:ea typeface="Source Han Sans CN Regular" panose="020B0200000000000000" charset="-122"/>
                  <a:sym typeface="+mn-lt"/>
                </a:rPr>
                <a:t>GitHub</a:t>
              </a:r>
              <a:r>
                <a:rPr lang="zh-CN" altLang="en-US" dirty="0">
                  <a:solidFill>
                    <a:schemeClr val="bg1"/>
                  </a:solidFill>
                  <a:ea typeface="Source Han Sans CN Regular" panose="020B0200000000000000" charset="-122"/>
                  <a:sym typeface="+mn-lt"/>
                </a:rPr>
                <a:t>中也产生了大量的行为数据和关系数据，从这些数据中发现开发者、开源团队等在开源项目上的协作关系和交互模式，推动开源项目以及开源社区的持续健康发展具有重要意义。</a:t>
              </a:r>
            </a:p>
          </p:txBody>
        </p:sp>
      </p:grpSp>
    </p:spTree>
    <p:extLst>
      <p:ext uri="{BB962C8B-B14F-4D97-AF65-F5344CB8AC3E}">
        <p14:creationId xmlns:p14="http://schemas.microsoft.com/office/powerpoint/2010/main" val="379762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661211" y="1553350"/>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000" b="1" dirty="0">
                <a:solidFill>
                  <a:schemeClr val="tx1"/>
                </a:solidFill>
                <a:latin typeface="+mn-lt"/>
                <a:ea typeface="Source Han Sans CN Regular" panose="020B0200000000000000" charset="-122"/>
                <a:cs typeface="+mn-cs"/>
              </a:rPr>
              <a:t>目标</a:t>
            </a:r>
            <a:endParaRPr sz="2000" b="1" dirty="0">
              <a:solidFill>
                <a:schemeClr val="tx1"/>
              </a:solidFill>
              <a:latin typeface="+mn-lt"/>
              <a:ea typeface="Source Han Sans CN Regular" panose="020B0200000000000000" charset="-122"/>
              <a:cs typeface="+mn-cs"/>
            </a:endParaRPr>
          </a:p>
        </p:txBody>
      </p:sp>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sp>
        <p:nvSpPr>
          <p:cNvPr id="31" name="椭圆 30">
            <a:extLst>
              <a:ext uri="{FF2B5EF4-FFF2-40B4-BE49-F238E27FC236}">
                <a16:creationId xmlns:a16="http://schemas.microsoft.com/office/drawing/2014/main" id="{12F50D76-3EC4-0BEB-B6F3-E998EC42EF8F}"/>
              </a:ext>
            </a:extLst>
          </p:cNvPr>
          <p:cNvSpPr/>
          <p:nvPr/>
        </p:nvSpPr>
        <p:spPr>
          <a:xfrm>
            <a:off x="3168850" y="2172311"/>
            <a:ext cx="789868" cy="789868"/>
          </a:xfrm>
          <a:prstGeom prst="ellipse">
            <a:avLst/>
          </a:prstGeom>
          <a:solidFill>
            <a:srgbClr val="5B9BD5"/>
          </a:solidFill>
          <a:ln w="38100">
            <a:solidFill>
              <a:schemeClr val="bg1"/>
            </a:solidFill>
          </a:ln>
          <a:effectLst>
            <a:outerShdw blurRad="762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mn-ea"/>
                <a:sym typeface="+mn-lt"/>
              </a:rPr>
              <a:t>1</a:t>
            </a:r>
            <a:endParaRPr kumimoji="1" lang="zh-CN" altLang="en-US" dirty="0">
              <a:cs typeface="+mn-ea"/>
              <a:sym typeface="+mn-lt"/>
            </a:endParaRPr>
          </a:p>
        </p:txBody>
      </p:sp>
      <p:sp>
        <p:nvSpPr>
          <p:cNvPr id="32" name="椭圆 31">
            <a:extLst>
              <a:ext uri="{FF2B5EF4-FFF2-40B4-BE49-F238E27FC236}">
                <a16:creationId xmlns:a16="http://schemas.microsoft.com/office/drawing/2014/main" id="{57D0DAE5-5D9E-F892-E37F-6208487356B6}"/>
              </a:ext>
            </a:extLst>
          </p:cNvPr>
          <p:cNvSpPr/>
          <p:nvPr/>
        </p:nvSpPr>
        <p:spPr>
          <a:xfrm>
            <a:off x="3913137" y="3468026"/>
            <a:ext cx="789868" cy="789868"/>
          </a:xfrm>
          <a:prstGeom prst="ellipse">
            <a:avLst/>
          </a:prstGeom>
          <a:solidFill>
            <a:srgbClr val="5B9BD5"/>
          </a:solidFill>
          <a:ln w="38100">
            <a:solidFill>
              <a:schemeClr val="bg1"/>
            </a:solidFill>
          </a:ln>
          <a:effectLst>
            <a:outerShdw blurRad="762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mn-ea"/>
                <a:sym typeface="+mn-lt"/>
              </a:rPr>
              <a:t>2</a:t>
            </a:r>
            <a:endParaRPr kumimoji="1" lang="zh-CN" altLang="en-US" dirty="0">
              <a:cs typeface="+mn-ea"/>
              <a:sym typeface="+mn-lt"/>
            </a:endParaRPr>
          </a:p>
        </p:txBody>
      </p:sp>
      <p:sp>
        <p:nvSpPr>
          <p:cNvPr id="33" name="椭圆 32">
            <a:extLst>
              <a:ext uri="{FF2B5EF4-FFF2-40B4-BE49-F238E27FC236}">
                <a16:creationId xmlns:a16="http://schemas.microsoft.com/office/drawing/2014/main" id="{FEA992A9-A5DB-F113-28BD-A09F1F3EC6B7}"/>
              </a:ext>
            </a:extLst>
          </p:cNvPr>
          <p:cNvSpPr/>
          <p:nvPr/>
        </p:nvSpPr>
        <p:spPr>
          <a:xfrm>
            <a:off x="3123269" y="4863957"/>
            <a:ext cx="789868" cy="789868"/>
          </a:xfrm>
          <a:prstGeom prst="ellipse">
            <a:avLst/>
          </a:prstGeom>
          <a:solidFill>
            <a:srgbClr val="5B9BD5"/>
          </a:solidFill>
          <a:ln w="38100">
            <a:solidFill>
              <a:schemeClr val="bg1"/>
            </a:solidFill>
          </a:ln>
          <a:effectLst>
            <a:outerShdw blurRad="762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mn-ea"/>
                <a:sym typeface="+mn-lt"/>
              </a:rPr>
              <a:t>3</a:t>
            </a:r>
            <a:endParaRPr kumimoji="1" lang="zh-CN" altLang="en-US" dirty="0">
              <a:cs typeface="+mn-ea"/>
              <a:sym typeface="+mn-lt"/>
            </a:endParaRPr>
          </a:p>
        </p:txBody>
      </p:sp>
      <p:sp>
        <p:nvSpPr>
          <p:cNvPr id="44" name="Freeform 124">
            <a:extLst>
              <a:ext uri="{FF2B5EF4-FFF2-40B4-BE49-F238E27FC236}">
                <a16:creationId xmlns:a16="http://schemas.microsoft.com/office/drawing/2014/main" id="{C43BDF6C-82C4-B33D-5CD0-815D0C298A0D}"/>
              </a:ext>
            </a:extLst>
          </p:cNvPr>
          <p:cNvSpPr>
            <a:spLocks noEditPoints="1"/>
          </p:cNvSpPr>
          <p:nvPr/>
        </p:nvSpPr>
        <p:spPr bwMode="auto">
          <a:xfrm>
            <a:off x="5157355" y="2759980"/>
            <a:ext cx="441963" cy="440693"/>
          </a:xfrm>
          <a:custGeom>
            <a:avLst/>
            <a:gdLst>
              <a:gd name="T0" fmla="*/ 1469 w 3480"/>
              <a:gd name="T1" fmla="*/ 545 h 3470"/>
              <a:gd name="T2" fmla="*/ 1148 w 3480"/>
              <a:gd name="T3" fmla="*/ 664 h 3470"/>
              <a:gd name="T4" fmla="*/ 878 w 3480"/>
              <a:gd name="T5" fmla="*/ 864 h 3470"/>
              <a:gd name="T6" fmla="*/ 673 w 3480"/>
              <a:gd name="T7" fmla="*/ 1129 h 3470"/>
              <a:gd name="T8" fmla="*/ 545 w 3480"/>
              <a:gd name="T9" fmla="*/ 1445 h 3470"/>
              <a:gd name="T10" fmla="*/ 516 w 3480"/>
              <a:gd name="T11" fmla="*/ 1720 h 3470"/>
              <a:gd name="T12" fmla="*/ 516 w 3480"/>
              <a:gd name="T13" fmla="*/ 1853 h 3470"/>
              <a:gd name="T14" fmla="*/ 598 w 3480"/>
              <a:gd name="T15" fmla="*/ 2188 h 3470"/>
              <a:gd name="T16" fmla="*/ 766 w 3480"/>
              <a:gd name="T17" fmla="*/ 2481 h 3470"/>
              <a:gd name="T18" fmla="*/ 1006 w 3480"/>
              <a:gd name="T19" fmla="*/ 2715 h 3470"/>
              <a:gd name="T20" fmla="*/ 1303 w 3480"/>
              <a:gd name="T21" fmla="*/ 2877 h 3470"/>
              <a:gd name="T22" fmla="*/ 1643 w 3480"/>
              <a:gd name="T23" fmla="*/ 2952 h 3470"/>
              <a:gd name="T24" fmla="*/ 2000 w 3480"/>
              <a:gd name="T25" fmla="*/ 2925 h 3470"/>
              <a:gd name="T26" fmla="*/ 2324 w 3480"/>
              <a:gd name="T27" fmla="*/ 2802 h 3470"/>
              <a:gd name="T28" fmla="*/ 2597 w 3480"/>
              <a:gd name="T29" fmla="*/ 2597 h 3470"/>
              <a:gd name="T30" fmla="*/ 2803 w 3480"/>
              <a:gd name="T31" fmla="*/ 2325 h 3470"/>
              <a:gd name="T32" fmla="*/ 2926 w 3480"/>
              <a:gd name="T33" fmla="*/ 2002 h 3470"/>
              <a:gd name="T34" fmla="*/ 2953 w 3480"/>
              <a:gd name="T35" fmla="*/ 1645 h 3470"/>
              <a:gd name="T36" fmla="*/ 2876 w 3480"/>
              <a:gd name="T37" fmla="*/ 1301 h 3470"/>
              <a:gd name="T38" fmla="*/ 2709 w 3480"/>
              <a:gd name="T39" fmla="*/ 1002 h 3470"/>
              <a:gd name="T40" fmla="*/ 2469 w 3480"/>
              <a:gd name="T41" fmla="*/ 761 h 3470"/>
              <a:gd name="T42" fmla="*/ 2168 w 3480"/>
              <a:gd name="T43" fmla="*/ 595 h 3470"/>
              <a:gd name="T44" fmla="*/ 1824 w 3480"/>
              <a:gd name="T45" fmla="*/ 518 h 3470"/>
              <a:gd name="T46" fmla="*/ 1776 w 3480"/>
              <a:gd name="T47" fmla="*/ 9 h 3470"/>
              <a:gd name="T48" fmla="*/ 1811 w 3480"/>
              <a:gd name="T49" fmla="*/ 70 h 3470"/>
              <a:gd name="T50" fmla="*/ 2085 w 3480"/>
              <a:gd name="T51" fmla="*/ 422 h 3470"/>
              <a:gd name="T52" fmla="*/ 2418 w 3480"/>
              <a:gd name="T53" fmla="*/ 559 h 3470"/>
              <a:gd name="T54" fmla="*/ 2700 w 3480"/>
              <a:gd name="T55" fmla="*/ 776 h 3470"/>
              <a:gd name="T56" fmla="*/ 2916 w 3480"/>
              <a:gd name="T57" fmla="*/ 1058 h 3470"/>
              <a:gd name="T58" fmla="*/ 3053 w 3480"/>
              <a:gd name="T59" fmla="*/ 1390 h 3470"/>
              <a:gd name="T60" fmla="*/ 3409 w 3480"/>
              <a:gd name="T61" fmla="*/ 1665 h 3470"/>
              <a:gd name="T62" fmla="*/ 3471 w 3480"/>
              <a:gd name="T63" fmla="*/ 1699 h 3470"/>
              <a:gd name="T64" fmla="*/ 3471 w 3480"/>
              <a:gd name="T65" fmla="*/ 1771 h 3470"/>
              <a:gd name="T66" fmla="*/ 3409 w 3480"/>
              <a:gd name="T67" fmla="*/ 1805 h 3470"/>
              <a:gd name="T68" fmla="*/ 3053 w 3480"/>
              <a:gd name="T69" fmla="*/ 2080 h 3470"/>
              <a:gd name="T70" fmla="*/ 2916 w 3480"/>
              <a:gd name="T71" fmla="*/ 2412 h 3470"/>
              <a:gd name="T72" fmla="*/ 2700 w 3480"/>
              <a:gd name="T73" fmla="*/ 2694 h 3470"/>
              <a:gd name="T74" fmla="*/ 2418 w 3480"/>
              <a:gd name="T75" fmla="*/ 2911 h 3470"/>
              <a:gd name="T76" fmla="*/ 2085 w 3480"/>
              <a:gd name="T77" fmla="*/ 3048 h 3470"/>
              <a:gd name="T78" fmla="*/ 1811 w 3480"/>
              <a:gd name="T79" fmla="*/ 3400 h 3470"/>
              <a:gd name="T80" fmla="*/ 1776 w 3480"/>
              <a:gd name="T81" fmla="*/ 3461 h 3470"/>
              <a:gd name="T82" fmla="*/ 1704 w 3480"/>
              <a:gd name="T83" fmla="*/ 3461 h 3470"/>
              <a:gd name="T84" fmla="*/ 1669 w 3480"/>
              <a:gd name="T85" fmla="*/ 3400 h 3470"/>
              <a:gd name="T86" fmla="*/ 1392 w 3480"/>
              <a:gd name="T87" fmla="*/ 3051 h 3470"/>
              <a:gd name="T88" fmla="*/ 1057 w 3480"/>
              <a:gd name="T89" fmla="*/ 2915 h 3470"/>
              <a:gd name="T90" fmla="*/ 772 w 3480"/>
              <a:gd name="T91" fmla="*/ 2698 h 3470"/>
              <a:gd name="T92" fmla="*/ 554 w 3480"/>
              <a:gd name="T93" fmla="*/ 2415 h 3470"/>
              <a:gd name="T94" fmla="*/ 414 w 3480"/>
              <a:gd name="T95" fmla="*/ 2081 h 3470"/>
              <a:gd name="T96" fmla="*/ 71 w 3480"/>
              <a:gd name="T97" fmla="*/ 1805 h 3470"/>
              <a:gd name="T98" fmla="*/ 9 w 3480"/>
              <a:gd name="T99" fmla="*/ 1771 h 3470"/>
              <a:gd name="T100" fmla="*/ 9 w 3480"/>
              <a:gd name="T101" fmla="*/ 1699 h 3470"/>
              <a:gd name="T102" fmla="*/ 71 w 3480"/>
              <a:gd name="T103" fmla="*/ 1665 h 3470"/>
              <a:gd name="T104" fmla="*/ 414 w 3480"/>
              <a:gd name="T105" fmla="*/ 1389 h 3470"/>
              <a:gd name="T106" fmla="*/ 553 w 3480"/>
              <a:gd name="T107" fmla="*/ 1055 h 3470"/>
              <a:gd name="T108" fmla="*/ 772 w 3480"/>
              <a:gd name="T109" fmla="*/ 772 h 3470"/>
              <a:gd name="T110" fmla="*/ 1056 w 3480"/>
              <a:gd name="T111" fmla="*/ 555 h 3470"/>
              <a:gd name="T112" fmla="*/ 1392 w 3480"/>
              <a:gd name="T113" fmla="*/ 419 h 3470"/>
              <a:gd name="T114" fmla="*/ 1669 w 3480"/>
              <a:gd name="T115" fmla="*/ 70 h 3470"/>
              <a:gd name="T116" fmla="*/ 1704 w 3480"/>
              <a:gd name="T117" fmla="*/ 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0" h="3470">
                <a:moveTo>
                  <a:pt x="1733" y="515"/>
                </a:moveTo>
                <a:lnTo>
                  <a:pt x="1643" y="518"/>
                </a:lnTo>
                <a:lnTo>
                  <a:pt x="1555" y="529"/>
                </a:lnTo>
                <a:lnTo>
                  <a:pt x="1469" y="545"/>
                </a:lnTo>
                <a:lnTo>
                  <a:pt x="1385" y="566"/>
                </a:lnTo>
                <a:lnTo>
                  <a:pt x="1303" y="593"/>
                </a:lnTo>
                <a:lnTo>
                  <a:pt x="1224" y="626"/>
                </a:lnTo>
                <a:lnTo>
                  <a:pt x="1148" y="664"/>
                </a:lnTo>
                <a:lnTo>
                  <a:pt x="1076" y="707"/>
                </a:lnTo>
                <a:lnTo>
                  <a:pt x="1006" y="755"/>
                </a:lnTo>
                <a:lnTo>
                  <a:pt x="941" y="808"/>
                </a:lnTo>
                <a:lnTo>
                  <a:pt x="878" y="864"/>
                </a:lnTo>
                <a:lnTo>
                  <a:pt x="820" y="924"/>
                </a:lnTo>
                <a:lnTo>
                  <a:pt x="767" y="989"/>
                </a:lnTo>
                <a:lnTo>
                  <a:pt x="717" y="1058"/>
                </a:lnTo>
                <a:lnTo>
                  <a:pt x="673" y="1129"/>
                </a:lnTo>
                <a:lnTo>
                  <a:pt x="633" y="1204"/>
                </a:lnTo>
                <a:lnTo>
                  <a:pt x="598" y="1282"/>
                </a:lnTo>
                <a:lnTo>
                  <a:pt x="569" y="1362"/>
                </a:lnTo>
                <a:lnTo>
                  <a:pt x="545" y="1445"/>
                </a:lnTo>
                <a:lnTo>
                  <a:pt x="527" y="1530"/>
                </a:lnTo>
                <a:lnTo>
                  <a:pt x="516" y="1617"/>
                </a:lnTo>
                <a:lnTo>
                  <a:pt x="510" y="1707"/>
                </a:lnTo>
                <a:lnTo>
                  <a:pt x="516" y="1720"/>
                </a:lnTo>
                <a:lnTo>
                  <a:pt x="517" y="1735"/>
                </a:lnTo>
                <a:lnTo>
                  <a:pt x="516" y="1750"/>
                </a:lnTo>
                <a:lnTo>
                  <a:pt x="510" y="1763"/>
                </a:lnTo>
                <a:lnTo>
                  <a:pt x="516" y="1853"/>
                </a:lnTo>
                <a:lnTo>
                  <a:pt x="527" y="1940"/>
                </a:lnTo>
                <a:lnTo>
                  <a:pt x="545" y="2025"/>
                </a:lnTo>
                <a:lnTo>
                  <a:pt x="568" y="2108"/>
                </a:lnTo>
                <a:lnTo>
                  <a:pt x="598" y="2188"/>
                </a:lnTo>
                <a:lnTo>
                  <a:pt x="633" y="2266"/>
                </a:lnTo>
                <a:lnTo>
                  <a:pt x="672" y="2341"/>
                </a:lnTo>
                <a:lnTo>
                  <a:pt x="717" y="2412"/>
                </a:lnTo>
                <a:lnTo>
                  <a:pt x="766" y="2481"/>
                </a:lnTo>
                <a:lnTo>
                  <a:pt x="820" y="2546"/>
                </a:lnTo>
                <a:lnTo>
                  <a:pt x="878" y="2606"/>
                </a:lnTo>
                <a:lnTo>
                  <a:pt x="941" y="2662"/>
                </a:lnTo>
                <a:lnTo>
                  <a:pt x="1006" y="2715"/>
                </a:lnTo>
                <a:lnTo>
                  <a:pt x="1076" y="2763"/>
                </a:lnTo>
                <a:lnTo>
                  <a:pt x="1148" y="2806"/>
                </a:lnTo>
                <a:lnTo>
                  <a:pt x="1224" y="2844"/>
                </a:lnTo>
                <a:lnTo>
                  <a:pt x="1303" y="2877"/>
                </a:lnTo>
                <a:lnTo>
                  <a:pt x="1385" y="2904"/>
                </a:lnTo>
                <a:lnTo>
                  <a:pt x="1469" y="2925"/>
                </a:lnTo>
                <a:lnTo>
                  <a:pt x="1555" y="2941"/>
                </a:lnTo>
                <a:lnTo>
                  <a:pt x="1643" y="2952"/>
                </a:lnTo>
                <a:lnTo>
                  <a:pt x="1733" y="2955"/>
                </a:lnTo>
                <a:lnTo>
                  <a:pt x="1824" y="2952"/>
                </a:lnTo>
                <a:lnTo>
                  <a:pt x="1913" y="2941"/>
                </a:lnTo>
                <a:lnTo>
                  <a:pt x="2000" y="2925"/>
                </a:lnTo>
                <a:lnTo>
                  <a:pt x="2086" y="2903"/>
                </a:lnTo>
                <a:lnTo>
                  <a:pt x="2168" y="2875"/>
                </a:lnTo>
                <a:lnTo>
                  <a:pt x="2248" y="2841"/>
                </a:lnTo>
                <a:lnTo>
                  <a:pt x="2324" y="2802"/>
                </a:lnTo>
                <a:lnTo>
                  <a:pt x="2398" y="2758"/>
                </a:lnTo>
                <a:lnTo>
                  <a:pt x="2469" y="2709"/>
                </a:lnTo>
                <a:lnTo>
                  <a:pt x="2535" y="2655"/>
                </a:lnTo>
                <a:lnTo>
                  <a:pt x="2597" y="2597"/>
                </a:lnTo>
                <a:lnTo>
                  <a:pt x="2655" y="2535"/>
                </a:lnTo>
                <a:lnTo>
                  <a:pt x="2709" y="2469"/>
                </a:lnTo>
                <a:lnTo>
                  <a:pt x="2759" y="2399"/>
                </a:lnTo>
                <a:lnTo>
                  <a:pt x="2803" y="2325"/>
                </a:lnTo>
                <a:lnTo>
                  <a:pt x="2842" y="2249"/>
                </a:lnTo>
                <a:lnTo>
                  <a:pt x="2876" y="2169"/>
                </a:lnTo>
                <a:lnTo>
                  <a:pt x="2904" y="2087"/>
                </a:lnTo>
                <a:lnTo>
                  <a:pt x="2926" y="2002"/>
                </a:lnTo>
                <a:lnTo>
                  <a:pt x="2942" y="1915"/>
                </a:lnTo>
                <a:lnTo>
                  <a:pt x="2953" y="1825"/>
                </a:lnTo>
                <a:lnTo>
                  <a:pt x="2956" y="1735"/>
                </a:lnTo>
                <a:lnTo>
                  <a:pt x="2953" y="1645"/>
                </a:lnTo>
                <a:lnTo>
                  <a:pt x="2942" y="1555"/>
                </a:lnTo>
                <a:lnTo>
                  <a:pt x="2926" y="1468"/>
                </a:lnTo>
                <a:lnTo>
                  <a:pt x="2904" y="1384"/>
                </a:lnTo>
                <a:lnTo>
                  <a:pt x="2876" y="1301"/>
                </a:lnTo>
                <a:lnTo>
                  <a:pt x="2842" y="1222"/>
                </a:lnTo>
                <a:lnTo>
                  <a:pt x="2803" y="1145"/>
                </a:lnTo>
                <a:lnTo>
                  <a:pt x="2759" y="1071"/>
                </a:lnTo>
                <a:lnTo>
                  <a:pt x="2709" y="1002"/>
                </a:lnTo>
                <a:lnTo>
                  <a:pt x="2655" y="936"/>
                </a:lnTo>
                <a:lnTo>
                  <a:pt x="2597" y="873"/>
                </a:lnTo>
                <a:lnTo>
                  <a:pt x="2535" y="815"/>
                </a:lnTo>
                <a:lnTo>
                  <a:pt x="2469" y="761"/>
                </a:lnTo>
                <a:lnTo>
                  <a:pt x="2398" y="712"/>
                </a:lnTo>
                <a:lnTo>
                  <a:pt x="2325" y="668"/>
                </a:lnTo>
                <a:lnTo>
                  <a:pt x="2248" y="629"/>
                </a:lnTo>
                <a:lnTo>
                  <a:pt x="2168" y="595"/>
                </a:lnTo>
                <a:lnTo>
                  <a:pt x="2086" y="567"/>
                </a:lnTo>
                <a:lnTo>
                  <a:pt x="2000" y="545"/>
                </a:lnTo>
                <a:lnTo>
                  <a:pt x="1913" y="529"/>
                </a:lnTo>
                <a:lnTo>
                  <a:pt x="1824" y="518"/>
                </a:lnTo>
                <a:lnTo>
                  <a:pt x="1733" y="515"/>
                </a:lnTo>
                <a:close/>
                <a:moveTo>
                  <a:pt x="1740" y="0"/>
                </a:moveTo>
                <a:lnTo>
                  <a:pt x="1759" y="2"/>
                </a:lnTo>
                <a:lnTo>
                  <a:pt x="1776" y="9"/>
                </a:lnTo>
                <a:lnTo>
                  <a:pt x="1790" y="20"/>
                </a:lnTo>
                <a:lnTo>
                  <a:pt x="1801" y="35"/>
                </a:lnTo>
                <a:lnTo>
                  <a:pt x="1807" y="52"/>
                </a:lnTo>
                <a:lnTo>
                  <a:pt x="1811" y="70"/>
                </a:lnTo>
                <a:lnTo>
                  <a:pt x="1811" y="377"/>
                </a:lnTo>
                <a:lnTo>
                  <a:pt x="1903" y="386"/>
                </a:lnTo>
                <a:lnTo>
                  <a:pt x="1995" y="401"/>
                </a:lnTo>
                <a:lnTo>
                  <a:pt x="2085" y="422"/>
                </a:lnTo>
                <a:lnTo>
                  <a:pt x="2172" y="448"/>
                </a:lnTo>
                <a:lnTo>
                  <a:pt x="2257" y="479"/>
                </a:lnTo>
                <a:lnTo>
                  <a:pt x="2339" y="517"/>
                </a:lnTo>
                <a:lnTo>
                  <a:pt x="2418" y="559"/>
                </a:lnTo>
                <a:lnTo>
                  <a:pt x="2494" y="607"/>
                </a:lnTo>
                <a:lnTo>
                  <a:pt x="2566" y="659"/>
                </a:lnTo>
                <a:lnTo>
                  <a:pt x="2634" y="715"/>
                </a:lnTo>
                <a:lnTo>
                  <a:pt x="2700" y="776"/>
                </a:lnTo>
                <a:lnTo>
                  <a:pt x="2760" y="841"/>
                </a:lnTo>
                <a:lnTo>
                  <a:pt x="2817" y="910"/>
                </a:lnTo>
                <a:lnTo>
                  <a:pt x="2868" y="982"/>
                </a:lnTo>
                <a:lnTo>
                  <a:pt x="2916" y="1058"/>
                </a:lnTo>
                <a:lnTo>
                  <a:pt x="2958" y="1137"/>
                </a:lnTo>
                <a:lnTo>
                  <a:pt x="2995" y="1219"/>
                </a:lnTo>
                <a:lnTo>
                  <a:pt x="3027" y="1303"/>
                </a:lnTo>
                <a:lnTo>
                  <a:pt x="3053" y="1390"/>
                </a:lnTo>
                <a:lnTo>
                  <a:pt x="3073" y="1479"/>
                </a:lnTo>
                <a:lnTo>
                  <a:pt x="3087" y="1571"/>
                </a:lnTo>
                <a:lnTo>
                  <a:pt x="3095" y="1665"/>
                </a:lnTo>
                <a:lnTo>
                  <a:pt x="3409" y="1665"/>
                </a:lnTo>
                <a:lnTo>
                  <a:pt x="3428" y="1668"/>
                </a:lnTo>
                <a:lnTo>
                  <a:pt x="3445" y="1674"/>
                </a:lnTo>
                <a:lnTo>
                  <a:pt x="3460" y="1686"/>
                </a:lnTo>
                <a:lnTo>
                  <a:pt x="3471" y="1699"/>
                </a:lnTo>
                <a:lnTo>
                  <a:pt x="3478" y="1716"/>
                </a:lnTo>
                <a:lnTo>
                  <a:pt x="3480" y="1735"/>
                </a:lnTo>
                <a:lnTo>
                  <a:pt x="3478" y="1754"/>
                </a:lnTo>
                <a:lnTo>
                  <a:pt x="3471" y="1771"/>
                </a:lnTo>
                <a:lnTo>
                  <a:pt x="3460" y="1784"/>
                </a:lnTo>
                <a:lnTo>
                  <a:pt x="3445" y="1796"/>
                </a:lnTo>
                <a:lnTo>
                  <a:pt x="3428" y="1802"/>
                </a:lnTo>
                <a:lnTo>
                  <a:pt x="3409" y="1805"/>
                </a:lnTo>
                <a:lnTo>
                  <a:pt x="3095" y="1805"/>
                </a:lnTo>
                <a:lnTo>
                  <a:pt x="3087" y="1899"/>
                </a:lnTo>
                <a:lnTo>
                  <a:pt x="3073" y="1991"/>
                </a:lnTo>
                <a:lnTo>
                  <a:pt x="3053" y="2080"/>
                </a:lnTo>
                <a:lnTo>
                  <a:pt x="3027" y="2167"/>
                </a:lnTo>
                <a:lnTo>
                  <a:pt x="2995" y="2251"/>
                </a:lnTo>
                <a:lnTo>
                  <a:pt x="2958" y="2333"/>
                </a:lnTo>
                <a:lnTo>
                  <a:pt x="2916" y="2412"/>
                </a:lnTo>
                <a:lnTo>
                  <a:pt x="2868" y="2488"/>
                </a:lnTo>
                <a:lnTo>
                  <a:pt x="2817" y="2560"/>
                </a:lnTo>
                <a:lnTo>
                  <a:pt x="2760" y="2629"/>
                </a:lnTo>
                <a:lnTo>
                  <a:pt x="2700" y="2694"/>
                </a:lnTo>
                <a:lnTo>
                  <a:pt x="2634" y="2755"/>
                </a:lnTo>
                <a:lnTo>
                  <a:pt x="2566" y="2811"/>
                </a:lnTo>
                <a:lnTo>
                  <a:pt x="2494" y="2863"/>
                </a:lnTo>
                <a:lnTo>
                  <a:pt x="2418" y="2911"/>
                </a:lnTo>
                <a:lnTo>
                  <a:pt x="2339" y="2953"/>
                </a:lnTo>
                <a:lnTo>
                  <a:pt x="2257" y="2991"/>
                </a:lnTo>
                <a:lnTo>
                  <a:pt x="2172" y="3022"/>
                </a:lnTo>
                <a:lnTo>
                  <a:pt x="2085" y="3048"/>
                </a:lnTo>
                <a:lnTo>
                  <a:pt x="1995" y="3069"/>
                </a:lnTo>
                <a:lnTo>
                  <a:pt x="1903" y="3084"/>
                </a:lnTo>
                <a:lnTo>
                  <a:pt x="1811" y="3093"/>
                </a:lnTo>
                <a:lnTo>
                  <a:pt x="1811" y="3400"/>
                </a:lnTo>
                <a:lnTo>
                  <a:pt x="1807" y="3418"/>
                </a:lnTo>
                <a:lnTo>
                  <a:pt x="1801" y="3435"/>
                </a:lnTo>
                <a:lnTo>
                  <a:pt x="1790" y="3450"/>
                </a:lnTo>
                <a:lnTo>
                  <a:pt x="1776" y="3461"/>
                </a:lnTo>
                <a:lnTo>
                  <a:pt x="1759" y="3468"/>
                </a:lnTo>
                <a:lnTo>
                  <a:pt x="1740" y="3470"/>
                </a:lnTo>
                <a:lnTo>
                  <a:pt x="1721" y="3468"/>
                </a:lnTo>
                <a:lnTo>
                  <a:pt x="1704" y="3461"/>
                </a:lnTo>
                <a:lnTo>
                  <a:pt x="1690" y="3450"/>
                </a:lnTo>
                <a:lnTo>
                  <a:pt x="1679" y="3435"/>
                </a:lnTo>
                <a:lnTo>
                  <a:pt x="1673" y="3418"/>
                </a:lnTo>
                <a:lnTo>
                  <a:pt x="1669" y="3400"/>
                </a:lnTo>
                <a:lnTo>
                  <a:pt x="1669" y="3094"/>
                </a:lnTo>
                <a:lnTo>
                  <a:pt x="1575" y="3086"/>
                </a:lnTo>
                <a:lnTo>
                  <a:pt x="1483" y="3071"/>
                </a:lnTo>
                <a:lnTo>
                  <a:pt x="1392" y="3051"/>
                </a:lnTo>
                <a:lnTo>
                  <a:pt x="1304" y="3026"/>
                </a:lnTo>
                <a:lnTo>
                  <a:pt x="1219" y="2995"/>
                </a:lnTo>
                <a:lnTo>
                  <a:pt x="1136" y="2957"/>
                </a:lnTo>
                <a:lnTo>
                  <a:pt x="1057" y="2915"/>
                </a:lnTo>
                <a:lnTo>
                  <a:pt x="980" y="2867"/>
                </a:lnTo>
                <a:lnTo>
                  <a:pt x="907" y="2816"/>
                </a:lnTo>
                <a:lnTo>
                  <a:pt x="837" y="2759"/>
                </a:lnTo>
                <a:lnTo>
                  <a:pt x="772" y="2698"/>
                </a:lnTo>
                <a:lnTo>
                  <a:pt x="711" y="2633"/>
                </a:lnTo>
                <a:lnTo>
                  <a:pt x="654" y="2565"/>
                </a:lnTo>
                <a:lnTo>
                  <a:pt x="601" y="2492"/>
                </a:lnTo>
                <a:lnTo>
                  <a:pt x="554" y="2415"/>
                </a:lnTo>
                <a:lnTo>
                  <a:pt x="510" y="2336"/>
                </a:lnTo>
                <a:lnTo>
                  <a:pt x="472" y="2254"/>
                </a:lnTo>
                <a:lnTo>
                  <a:pt x="441" y="2169"/>
                </a:lnTo>
                <a:lnTo>
                  <a:pt x="414" y="2081"/>
                </a:lnTo>
                <a:lnTo>
                  <a:pt x="394" y="1992"/>
                </a:lnTo>
                <a:lnTo>
                  <a:pt x="380" y="1899"/>
                </a:lnTo>
                <a:lnTo>
                  <a:pt x="371" y="1805"/>
                </a:lnTo>
                <a:lnTo>
                  <a:pt x="71" y="1805"/>
                </a:lnTo>
                <a:lnTo>
                  <a:pt x="52" y="1802"/>
                </a:lnTo>
                <a:lnTo>
                  <a:pt x="35" y="1796"/>
                </a:lnTo>
                <a:lnTo>
                  <a:pt x="20" y="1784"/>
                </a:lnTo>
                <a:lnTo>
                  <a:pt x="9" y="1771"/>
                </a:lnTo>
                <a:lnTo>
                  <a:pt x="2" y="1754"/>
                </a:lnTo>
                <a:lnTo>
                  <a:pt x="0" y="1735"/>
                </a:lnTo>
                <a:lnTo>
                  <a:pt x="2" y="1716"/>
                </a:lnTo>
                <a:lnTo>
                  <a:pt x="9" y="1699"/>
                </a:lnTo>
                <a:lnTo>
                  <a:pt x="20" y="1686"/>
                </a:lnTo>
                <a:lnTo>
                  <a:pt x="35" y="1674"/>
                </a:lnTo>
                <a:lnTo>
                  <a:pt x="52" y="1668"/>
                </a:lnTo>
                <a:lnTo>
                  <a:pt x="71" y="1665"/>
                </a:lnTo>
                <a:lnTo>
                  <a:pt x="371" y="1665"/>
                </a:lnTo>
                <a:lnTo>
                  <a:pt x="380" y="1571"/>
                </a:lnTo>
                <a:lnTo>
                  <a:pt x="394" y="1478"/>
                </a:lnTo>
                <a:lnTo>
                  <a:pt x="414" y="1389"/>
                </a:lnTo>
                <a:lnTo>
                  <a:pt x="441" y="1301"/>
                </a:lnTo>
                <a:lnTo>
                  <a:pt x="472" y="1216"/>
                </a:lnTo>
                <a:lnTo>
                  <a:pt x="510" y="1134"/>
                </a:lnTo>
                <a:lnTo>
                  <a:pt x="553" y="1055"/>
                </a:lnTo>
                <a:lnTo>
                  <a:pt x="601" y="978"/>
                </a:lnTo>
                <a:lnTo>
                  <a:pt x="653" y="905"/>
                </a:lnTo>
                <a:lnTo>
                  <a:pt x="710" y="837"/>
                </a:lnTo>
                <a:lnTo>
                  <a:pt x="772" y="772"/>
                </a:lnTo>
                <a:lnTo>
                  <a:pt x="837" y="711"/>
                </a:lnTo>
                <a:lnTo>
                  <a:pt x="907" y="654"/>
                </a:lnTo>
                <a:lnTo>
                  <a:pt x="980" y="603"/>
                </a:lnTo>
                <a:lnTo>
                  <a:pt x="1056" y="555"/>
                </a:lnTo>
                <a:lnTo>
                  <a:pt x="1136" y="513"/>
                </a:lnTo>
                <a:lnTo>
                  <a:pt x="1218" y="475"/>
                </a:lnTo>
                <a:lnTo>
                  <a:pt x="1304" y="444"/>
                </a:lnTo>
                <a:lnTo>
                  <a:pt x="1392" y="419"/>
                </a:lnTo>
                <a:lnTo>
                  <a:pt x="1483" y="399"/>
                </a:lnTo>
                <a:lnTo>
                  <a:pt x="1575" y="384"/>
                </a:lnTo>
                <a:lnTo>
                  <a:pt x="1669" y="376"/>
                </a:lnTo>
                <a:lnTo>
                  <a:pt x="1669" y="70"/>
                </a:lnTo>
                <a:lnTo>
                  <a:pt x="1673" y="52"/>
                </a:lnTo>
                <a:lnTo>
                  <a:pt x="1679" y="35"/>
                </a:lnTo>
                <a:lnTo>
                  <a:pt x="1690" y="20"/>
                </a:lnTo>
                <a:lnTo>
                  <a:pt x="1704" y="9"/>
                </a:lnTo>
                <a:lnTo>
                  <a:pt x="1721" y="2"/>
                </a:lnTo>
                <a:lnTo>
                  <a:pt x="1740"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sz="1400">
              <a:cs typeface="+mn-ea"/>
              <a:sym typeface="+mn-lt"/>
            </a:endParaRPr>
          </a:p>
        </p:txBody>
      </p:sp>
      <p:sp>
        <p:nvSpPr>
          <p:cNvPr id="45" name="Freeform 124">
            <a:extLst>
              <a:ext uri="{FF2B5EF4-FFF2-40B4-BE49-F238E27FC236}">
                <a16:creationId xmlns:a16="http://schemas.microsoft.com/office/drawing/2014/main" id="{4A6FD1A0-CDCF-3870-D163-D1CE36B82618}"/>
              </a:ext>
            </a:extLst>
          </p:cNvPr>
          <p:cNvSpPr>
            <a:spLocks noEditPoints="1"/>
          </p:cNvSpPr>
          <p:nvPr/>
        </p:nvSpPr>
        <p:spPr bwMode="auto">
          <a:xfrm>
            <a:off x="5157355" y="4863957"/>
            <a:ext cx="441963" cy="440693"/>
          </a:xfrm>
          <a:custGeom>
            <a:avLst/>
            <a:gdLst>
              <a:gd name="T0" fmla="*/ 1469 w 3480"/>
              <a:gd name="T1" fmla="*/ 545 h 3470"/>
              <a:gd name="T2" fmla="*/ 1148 w 3480"/>
              <a:gd name="T3" fmla="*/ 664 h 3470"/>
              <a:gd name="T4" fmla="*/ 878 w 3480"/>
              <a:gd name="T5" fmla="*/ 864 h 3470"/>
              <a:gd name="T6" fmla="*/ 673 w 3480"/>
              <a:gd name="T7" fmla="*/ 1129 h 3470"/>
              <a:gd name="T8" fmla="*/ 545 w 3480"/>
              <a:gd name="T9" fmla="*/ 1445 h 3470"/>
              <a:gd name="T10" fmla="*/ 516 w 3480"/>
              <a:gd name="T11" fmla="*/ 1720 h 3470"/>
              <a:gd name="T12" fmla="*/ 516 w 3480"/>
              <a:gd name="T13" fmla="*/ 1853 h 3470"/>
              <a:gd name="T14" fmla="*/ 598 w 3480"/>
              <a:gd name="T15" fmla="*/ 2188 h 3470"/>
              <a:gd name="T16" fmla="*/ 766 w 3480"/>
              <a:gd name="T17" fmla="*/ 2481 h 3470"/>
              <a:gd name="T18" fmla="*/ 1006 w 3480"/>
              <a:gd name="T19" fmla="*/ 2715 h 3470"/>
              <a:gd name="T20" fmla="*/ 1303 w 3480"/>
              <a:gd name="T21" fmla="*/ 2877 h 3470"/>
              <a:gd name="T22" fmla="*/ 1643 w 3480"/>
              <a:gd name="T23" fmla="*/ 2952 h 3470"/>
              <a:gd name="T24" fmla="*/ 2000 w 3480"/>
              <a:gd name="T25" fmla="*/ 2925 h 3470"/>
              <a:gd name="T26" fmla="*/ 2324 w 3480"/>
              <a:gd name="T27" fmla="*/ 2802 h 3470"/>
              <a:gd name="T28" fmla="*/ 2597 w 3480"/>
              <a:gd name="T29" fmla="*/ 2597 h 3470"/>
              <a:gd name="T30" fmla="*/ 2803 w 3480"/>
              <a:gd name="T31" fmla="*/ 2325 h 3470"/>
              <a:gd name="T32" fmla="*/ 2926 w 3480"/>
              <a:gd name="T33" fmla="*/ 2002 h 3470"/>
              <a:gd name="T34" fmla="*/ 2953 w 3480"/>
              <a:gd name="T35" fmla="*/ 1645 h 3470"/>
              <a:gd name="T36" fmla="*/ 2876 w 3480"/>
              <a:gd name="T37" fmla="*/ 1301 h 3470"/>
              <a:gd name="T38" fmla="*/ 2709 w 3480"/>
              <a:gd name="T39" fmla="*/ 1002 h 3470"/>
              <a:gd name="T40" fmla="*/ 2469 w 3480"/>
              <a:gd name="T41" fmla="*/ 761 h 3470"/>
              <a:gd name="T42" fmla="*/ 2168 w 3480"/>
              <a:gd name="T43" fmla="*/ 595 h 3470"/>
              <a:gd name="T44" fmla="*/ 1824 w 3480"/>
              <a:gd name="T45" fmla="*/ 518 h 3470"/>
              <a:gd name="T46" fmla="*/ 1776 w 3480"/>
              <a:gd name="T47" fmla="*/ 9 h 3470"/>
              <a:gd name="T48" fmla="*/ 1811 w 3480"/>
              <a:gd name="T49" fmla="*/ 70 h 3470"/>
              <a:gd name="T50" fmla="*/ 2085 w 3480"/>
              <a:gd name="T51" fmla="*/ 422 h 3470"/>
              <a:gd name="T52" fmla="*/ 2418 w 3480"/>
              <a:gd name="T53" fmla="*/ 559 h 3470"/>
              <a:gd name="T54" fmla="*/ 2700 w 3480"/>
              <a:gd name="T55" fmla="*/ 776 h 3470"/>
              <a:gd name="T56" fmla="*/ 2916 w 3480"/>
              <a:gd name="T57" fmla="*/ 1058 h 3470"/>
              <a:gd name="T58" fmla="*/ 3053 w 3480"/>
              <a:gd name="T59" fmla="*/ 1390 h 3470"/>
              <a:gd name="T60" fmla="*/ 3409 w 3480"/>
              <a:gd name="T61" fmla="*/ 1665 h 3470"/>
              <a:gd name="T62" fmla="*/ 3471 w 3480"/>
              <a:gd name="T63" fmla="*/ 1699 h 3470"/>
              <a:gd name="T64" fmla="*/ 3471 w 3480"/>
              <a:gd name="T65" fmla="*/ 1771 h 3470"/>
              <a:gd name="T66" fmla="*/ 3409 w 3480"/>
              <a:gd name="T67" fmla="*/ 1805 h 3470"/>
              <a:gd name="T68" fmla="*/ 3053 w 3480"/>
              <a:gd name="T69" fmla="*/ 2080 h 3470"/>
              <a:gd name="T70" fmla="*/ 2916 w 3480"/>
              <a:gd name="T71" fmla="*/ 2412 h 3470"/>
              <a:gd name="T72" fmla="*/ 2700 w 3480"/>
              <a:gd name="T73" fmla="*/ 2694 h 3470"/>
              <a:gd name="T74" fmla="*/ 2418 w 3480"/>
              <a:gd name="T75" fmla="*/ 2911 h 3470"/>
              <a:gd name="T76" fmla="*/ 2085 w 3480"/>
              <a:gd name="T77" fmla="*/ 3048 h 3470"/>
              <a:gd name="T78" fmla="*/ 1811 w 3480"/>
              <a:gd name="T79" fmla="*/ 3400 h 3470"/>
              <a:gd name="T80" fmla="*/ 1776 w 3480"/>
              <a:gd name="T81" fmla="*/ 3461 h 3470"/>
              <a:gd name="T82" fmla="*/ 1704 w 3480"/>
              <a:gd name="T83" fmla="*/ 3461 h 3470"/>
              <a:gd name="T84" fmla="*/ 1669 w 3480"/>
              <a:gd name="T85" fmla="*/ 3400 h 3470"/>
              <a:gd name="T86" fmla="*/ 1392 w 3480"/>
              <a:gd name="T87" fmla="*/ 3051 h 3470"/>
              <a:gd name="T88" fmla="*/ 1057 w 3480"/>
              <a:gd name="T89" fmla="*/ 2915 h 3470"/>
              <a:gd name="T90" fmla="*/ 772 w 3480"/>
              <a:gd name="T91" fmla="*/ 2698 h 3470"/>
              <a:gd name="T92" fmla="*/ 554 w 3480"/>
              <a:gd name="T93" fmla="*/ 2415 h 3470"/>
              <a:gd name="T94" fmla="*/ 414 w 3480"/>
              <a:gd name="T95" fmla="*/ 2081 h 3470"/>
              <a:gd name="T96" fmla="*/ 71 w 3480"/>
              <a:gd name="T97" fmla="*/ 1805 h 3470"/>
              <a:gd name="T98" fmla="*/ 9 w 3480"/>
              <a:gd name="T99" fmla="*/ 1771 h 3470"/>
              <a:gd name="T100" fmla="*/ 9 w 3480"/>
              <a:gd name="T101" fmla="*/ 1699 h 3470"/>
              <a:gd name="T102" fmla="*/ 71 w 3480"/>
              <a:gd name="T103" fmla="*/ 1665 h 3470"/>
              <a:gd name="T104" fmla="*/ 414 w 3480"/>
              <a:gd name="T105" fmla="*/ 1389 h 3470"/>
              <a:gd name="T106" fmla="*/ 553 w 3480"/>
              <a:gd name="T107" fmla="*/ 1055 h 3470"/>
              <a:gd name="T108" fmla="*/ 772 w 3480"/>
              <a:gd name="T109" fmla="*/ 772 h 3470"/>
              <a:gd name="T110" fmla="*/ 1056 w 3480"/>
              <a:gd name="T111" fmla="*/ 555 h 3470"/>
              <a:gd name="T112" fmla="*/ 1392 w 3480"/>
              <a:gd name="T113" fmla="*/ 419 h 3470"/>
              <a:gd name="T114" fmla="*/ 1669 w 3480"/>
              <a:gd name="T115" fmla="*/ 70 h 3470"/>
              <a:gd name="T116" fmla="*/ 1704 w 3480"/>
              <a:gd name="T117" fmla="*/ 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0" h="3470">
                <a:moveTo>
                  <a:pt x="1733" y="515"/>
                </a:moveTo>
                <a:lnTo>
                  <a:pt x="1643" y="518"/>
                </a:lnTo>
                <a:lnTo>
                  <a:pt x="1555" y="529"/>
                </a:lnTo>
                <a:lnTo>
                  <a:pt x="1469" y="545"/>
                </a:lnTo>
                <a:lnTo>
                  <a:pt x="1385" y="566"/>
                </a:lnTo>
                <a:lnTo>
                  <a:pt x="1303" y="593"/>
                </a:lnTo>
                <a:lnTo>
                  <a:pt x="1224" y="626"/>
                </a:lnTo>
                <a:lnTo>
                  <a:pt x="1148" y="664"/>
                </a:lnTo>
                <a:lnTo>
                  <a:pt x="1076" y="707"/>
                </a:lnTo>
                <a:lnTo>
                  <a:pt x="1006" y="755"/>
                </a:lnTo>
                <a:lnTo>
                  <a:pt x="941" y="808"/>
                </a:lnTo>
                <a:lnTo>
                  <a:pt x="878" y="864"/>
                </a:lnTo>
                <a:lnTo>
                  <a:pt x="820" y="924"/>
                </a:lnTo>
                <a:lnTo>
                  <a:pt x="767" y="989"/>
                </a:lnTo>
                <a:lnTo>
                  <a:pt x="717" y="1058"/>
                </a:lnTo>
                <a:lnTo>
                  <a:pt x="673" y="1129"/>
                </a:lnTo>
                <a:lnTo>
                  <a:pt x="633" y="1204"/>
                </a:lnTo>
                <a:lnTo>
                  <a:pt x="598" y="1282"/>
                </a:lnTo>
                <a:lnTo>
                  <a:pt x="569" y="1362"/>
                </a:lnTo>
                <a:lnTo>
                  <a:pt x="545" y="1445"/>
                </a:lnTo>
                <a:lnTo>
                  <a:pt x="527" y="1530"/>
                </a:lnTo>
                <a:lnTo>
                  <a:pt x="516" y="1617"/>
                </a:lnTo>
                <a:lnTo>
                  <a:pt x="510" y="1707"/>
                </a:lnTo>
                <a:lnTo>
                  <a:pt x="516" y="1720"/>
                </a:lnTo>
                <a:lnTo>
                  <a:pt x="517" y="1735"/>
                </a:lnTo>
                <a:lnTo>
                  <a:pt x="516" y="1750"/>
                </a:lnTo>
                <a:lnTo>
                  <a:pt x="510" y="1763"/>
                </a:lnTo>
                <a:lnTo>
                  <a:pt x="516" y="1853"/>
                </a:lnTo>
                <a:lnTo>
                  <a:pt x="527" y="1940"/>
                </a:lnTo>
                <a:lnTo>
                  <a:pt x="545" y="2025"/>
                </a:lnTo>
                <a:lnTo>
                  <a:pt x="568" y="2108"/>
                </a:lnTo>
                <a:lnTo>
                  <a:pt x="598" y="2188"/>
                </a:lnTo>
                <a:lnTo>
                  <a:pt x="633" y="2266"/>
                </a:lnTo>
                <a:lnTo>
                  <a:pt x="672" y="2341"/>
                </a:lnTo>
                <a:lnTo>
                  <a:pt x="717" y="2412"/>
                </a:lnTo>
                <a:lnTo>
                  <a:pt x="766" y="2481"/>
                </a:lnTo>
                <a:lnTo>
                  <a:pt x="820" y="2546"/>
                </a:lnTo>
                <a:lnTo>
                  <a:pt x="878" y="2606"/>
                </a:lnTo>
                <a:lnTo>
                  <a:pt x="941" y="2662"/>
                </a:lnTo>
                <a:lnTo>
                  <a:pt x="1006" y="2715"/>
                </a:lnTo>
                <a:lnTo>
                  <a:pt x="1076" y="2763"/>
                </a:lnTo>
                <a:lnTo>
                  <a:pt x="1148" y="2806"/>
                </a:lnTo>
                <a:lnTo>
                  <a:pt x="1224" y="2844"/>
                </a:lnTo>
                <a:lnTo>
                  <a:pt x="1303" y="2877"/>
                </a:lnTo>
                <a:lnTo>
                  <a:pt x="1385" y="2904"/>
                </a:lnTo>
                <a:lnTo>
                  <a:pt x="1469" y="2925"/>
                </a:lnTo>
                <a:lnTo>
                  <a:pt x="1555" y="2941"/>
                </a:lnTo>
                <a:lnTo>
                  <a:pt x="1643" y="2952"/>
                </a:lnTo>
                <a:lnTo>
                  <a:pt x="1733" y="2955"/>
                </a:lnTo>
                <a:lnTo>
                  <a:pt x="1824" y="2952"/>
                </a:lnTo>
                <a:lnTo>
                  <a:pt x="1913" y="2941"/>
                </a:lnTo>
                <a:lnTo>
                  <a:pt x="2000" y="2925"/>
                </a:lnTo>
                <a:lnTo>
                  <a:pt x="2086" y="2903"/>
                </a:lnTo>
                <a:lnTo>
                  <a:pt x="2168" y="2875"/>
                </a:lnTo>
                <a:lnTo>
                  <a:pt x="2248" y="2841"/>
                </a:lnTo>
                <a:lnTo>
                  <a:pt x="2324" y="2802"/>
                </a:lnTo>
                <a:lnTo>
                  <a:pt x="2398" y="2758"/>
                </a:lnTo>
                <a:lnTo>
                  <a:pt x="2469" y="2709"/>
                </a:lnTo>
                <a:lnTo>
                  <a:pt x="2535" y="2655"/>
                </a:lnTo>
                <a:lnTo>
                  <a:pt x="2597" y="2597"/>
                </a:lnTo>
                <a:lnTo>
                  <a:pt x="2655" y="2535"/>
                </a:lnTo>
                <a:lnTo>
                  <a:pt x="2709" y="2469"/>
                </a:lnTo>
                <a:lnTo>
                  <a:pt x="2759" y="2399"/>
                </a:lnTo>
                <a:lnTo>
                  <a:pt x="2803" y="2325"/>
                </a:lnTo>
                <a:lnTo>
                  <a:pt x="2842" y="2249"/>
                </a:lnTo>
                <a:lnTo>
                  <a:pt x="2876" y="2169"/>
                </a:lnTo>
                <a:lnTo>
                  <a:pt x="2904" y="2087"/>
                </a:lnTo>
                <a:lnTo>
                  <a:pt x="2926" y="2002"/>
                </a:lnTo>
                <a:lnTo>
                  <a:pt x="2942" y="1915"/>
                </a:lnTo>
                <a:lnTo>
                  <a:pt x="2953" y="1825"/>
                </a:lnTo>
                <a:lnTo>
                  <a:pt x="2956" y="1735"/>
                </a:lnTo>
                <a:lnTo>
                  <a:pt x="2953" y="1645"/>
                </a:lnTo>
                <a:lnTo>
                  <a:pt x="2942" y="1555"/>
                </a:lnTo>
                <a:lnTo>
                  <a:pt x="2926" y="1468"/>
                </a:lnTo>
                <a:lnTo>
                  <a:pt x="2904" y="1384"/>
                </a:lnTo>
                <a:lnTo>
                  <a:pt x="2876" y="1301"/>
                </a:lnTo>
                <a:lnTo>
                  <a:pt x="2842" y="1222"/>
                </a:lnTo>
                <a:lnTo>
                  <a:pt x="2803" y="1145"/>
                </a:lnTo>
                <a:lnTo>
                  <a:pt x="2759" y="1071"/>
                </a:lnTo>
                <a:lnTo>
                  <a:pt x="2709" y="1002"/>
                </a:lnTo>
                <a:lnTo>
                  <a:pt x="2655" y="936"/>
                </a:lnTo>
                <a:lnTo>
                  <a:pt x="2597" y="873"/>
                </a:lnTo>
                <a:lnTo>
                  <a:pt x="2535" y="815"/>
                </a:lnTo>
                <a:lnTo>
                  <a:pt x="2469" y="761"/>
                </a:lnTo>
                <a:lnTo>
                  <a:pt x="2398" y="712"/>
                </a:lnTo>
                <a:lnTo>
                  <a:pt x="2325" y="668"/>
                </a:lnTo>
                <a:lnTo>
                  <a:pt x="2248" y="629"/>
                </a:lnTo>
                <a:lnTo>
                  <a:pt x="2168" y="595"/>
                </a:lnTo>
                <a:lnTo>
                  <a:pt x="2086" y="567"/>
                </a:lnTo>
                <a:lnTo>
                  <a:pt x="2000" y="545"/>
                </a:lnTo>
                <a:lnTo>
                  <a:pt x="1913" y="529"/>
                </a:lnTo>
                <a:lnTo>
                  <a:pt x="1824" y="518"/>
                </a:lnTo>
                <a:lnTo>
                  <a:pt x="1733" y="515"/>
                </a:lnTo>
                <a:close/>
                <a:moveTo>
                  <a:pt x="1740" y="0"/>
                </a:moveTo>
                <a:lnTo>
                  <a:pt x="1759" y="2"/>
                </a:lnTo>
                <a:lnTo>
                  <a:pt x="1776" y="9"/>
                </a:lnTo>
                <a:lnTo>
                  <a:pt x="1790" y="20"/>
                </a:lnTo>
                <a:lnTo>
                  <a:pt x="1801" y="35"/>
                </a:lnTo>
                <a:lnTo>
                  <a:pt x="1807" y="52"/>
                </a:lnTo>
                <a:lnTo>
                  <a:pt x="1811" y="70"/>
                </a:lnTo>
                <a:lnTo>
                  <a:pt x="1811" y="377"/>
                </a:lnTo>
                <a:lnTo>
                  <a:pt x="1903" y="386"/>
                </a:lnTo>
                <a:lnTo>
                  <a:pt x="1995" y="401"/>
                </a:lnTo>
                <a:lnTo>
                  <a:pt x="2085" y="422"/>
                </a:lnTo>
                <a:lnTo>
                  <a:pt x="2172" y="448"/>
                </a:lnTo>
                <a:lnTo>
                  <a:pt x="2257" y="479"/>
                </a:lnTo>
                <a:lnTo>
                  <a:pt x="2339" y="517"/>
                </a:lnTo>
                <a:lnTo>
                  <a:pt x="2418" y="559"/>
                </a:lnTo>
                <a:lnTo>
                  <a:pt x="2494" y="607"/>
                </a:lnTo>
                <a:lnTo>
                  <a:pt x="2566" y="659"/>
                </a:lnTo>
                <a:lnTo>
                  <a:pt x="2634" y="715"/>
                </a:lnTo>
                <a:lnTo>
                  <a:pt x="2700" y="776"/>
                </a:lnTo>
                <a:lnTo>
                  <a:pt x="2760" y="841"/>
                </a:lnTo>
                <a:lnTo>
                  <a:pt x="2817" y="910"/>
                </a:lnTo>
                <a:lnTo>
                  <a:pt x="2868" y="982"/>
                </a:lnTo>
                <a:lnTo>
                  <a:pt x="2916" y="1058"/>
                </a:lnTo>
                <a:lnTo>
                  <a:pt x="2958" y="1137"/>
                </a:lnTo>
                <a:lnTo>
                  <a:pt x="2995" y="1219"/>
                </a:lnTo>
                <a:lnTo>
                  <a:pt x="3027" y="1303"/>
                </a:lnTo>
                <a:lnTo>
                  <a:pt x="3053" y="1390"/>
                </a:lnTo>
                <a:lnTo>
                  <a:pt x="3073" y="1479"/>
                </a:lnTo>
                <a:lnTo>
                  <a:pt x="3087" y="1571"/>
                </a:lnTo>
                <a:lnTo>
                  <a:pt x="3095" y="1665"/>
                </a:lnTo>
                <a:lnTo>
                  <a:pt x="3409" y="1665"/>
                </a:lnTo>
                <a:lnTo>
                  <a:pt x="3428" y="1668"/>
                </a:lnTo>
                <a:lnTo>
                  <a:pt x="3445" y="1674"/>
                </a:lnTo>
                <a:lnTo>
                  <a:pt x="3460" y="1686"/>
                </a:lnTo>
                <a:lnTo>
                  <a:pt x="3471" y="1699"/>
                </a:lnTo>
                <a:lnTo>
                  <a:pt x="3478" y="1716"/>
                </a:lnTo>
                <a:lnTo>
                  <a:pt x="3480" y="1735"/>
                </a:lnTo>
                <a:lnTo>
                  <a:pt x="3478" y="1754"/>
                </a:lnTo>
                <a:lnTo>
                  <a:pt x="3471" y="1771"/>
                </a:lnTo>
                <a:lnTo>
                  <a:pt x="3460" y="1784"/>
                </a:lnTo>
                <a:lnTo>
                  <a:pt x="3445" y="1796"/>
                </a:lnTo>
                <a:lnTo>
                  <a:pt x="3428" y="1802"/>
                </a:lnTo>
                <a:lnTo>
                  <a:pt x="3409" y="1805"/>
                </a:lnTo>
                <a:lnTo>
                  <a:pt x="3095" y="1805"/>
                </a:lnTo>
                <a:lnTo>
                  <a:pt x="3087" y="1899"/>
                </a:lnTo>
                <a:lnTo>
                  <a:pt x="3073" y="1991"/>
                </a:lnTo>
                <a:lnTo>
                  <a:pt x="3053" y="2080"/>
                </a:lnTo>
                <a:lnTo>
                  <a:pt x="3027" y="2167"/>
                </a:lnTo>
                <a:lnTo>
                  <a:pt x="2995" y="2251"/>
                </a:lnTo>
                <a:lnTo>
                  <a:pt x="2958" y="2333"/>
                </a:lnTo>
                <a:lnTo>
                  <a:pt x="2916" y="2412"/>
                </a:lnTo>
                <a:lnTo>
                  <a:pt x="2868" y="2488"/>
                </a:lnTo>
                <a:lnTo>
                  <a:pt x="2817" y="2560"/>
                </a:lnTo>
                <a:lnTo>
                  <a:pt x="2760" y="2629"/>
                </a:lnTo>
                <a:lnTo>
                  <a:pt x="2700" y="2694"/>
                </a:lnTo>
                <a:lnTo>
                  <a:pt x="2634" y="2755"/>
                </a:lnTo>
                <a:lnTo>
                  <a:pt x="2566" y="2811"/>
                </a:lnTo>
                <a:lnTo>
                  <a:pt x="2494" y="2863"/>
                </a:lnTo>
                <a:lnTo>
                  <a:pt x="2418" y="2911"/>
                </a:lnTo>
                <a:lnTo>
                  <a:pt x="2339" y="2953"/>
                </a:lnTo>
                <a:lnTo>
                  <a:pt x="2257" y="2991"/>
                </a:lnTo>
                <a:lnTo>
                  <a:pt x="2172" y="3022"/>
                </a:lnTo>
                <a:lnTo>
                  <a:pt x="2085" y="3048"/>
                </a:lnTo>
                <a:lnTo>
                  <a:pt x="1995" y="3069"/>
                </a:lnTo>
                <a:lnTo>
                  <a:pt x="1903" y="3084"/>
                </a:lnTo>
                <a:lnTo>
                  <a:pt x="1811" y="3093"/>
                </a:lnTo>
                <a:lnTo>
                  <a:pt x="1811" y="3400"/>
                </a:lnTo>
                <a:lnTo>
                  <a:pt x="1807" y="3418"/>
                </a:lnTo>
                <a:lnTo>
                  <a:pt x="1801" y="3435"/>
                </a:lnTo>
                <a:lnTo>
                  <a:pt x="1790" y="3450"/>
                </a:lnTo>
                <a:lnTo>
                  <a:pt x="1776" y="3461"/>
                </a:lnTo>
                <a:lnTo>
                  <a:pt x="1759" y="3468"/>
                </a:lnTo>
                <a:lnTo>
                  <a:pt x="1740" y="3470"/>
                </a:lnTo>
                <a:lnTo>
                  <a:pt x="1721" y="3468"/>
                </a:lnTo>
                <a:lnTo>
                  <a:pt x="1704" y="3461"/>
                </a:lnTo>
                <a:lnTo>
                  <a:pt x="1690" y="3450"/>
                </a:lnTo>
                <a:lnTo>
                  <a:pt x="1679" y="3435"/>
                </a:lnTo>
                <a:lnTo>
                  <a:pt x="1673" y="3418"/>
                </a:lnTo>
                <a:lnTo>
                  <a:pt x="1669" y="3400"/>
                </a:lnTo>
                <a:lnTo>
                  <a:pt x="1669" y="3094"/>
                </a:lnTo>
                <a:lnTo>
                  <a:pt x="1575" y="3086"/>
                </a:lnTo>
                <a:lnTo>
                  <a:pt x="1483" y="3071"/>
                </a:lnTo>
                <a:lnTo>
                  <a:pt x="1392" y="3051"/>
                </a:lnTo>
                <a:lnTo>
                  <a:pt x="1304" y="3026"/>
                </a:lnTo>
                <a:lnTo>
                  <a:pt x="1219" y="2995"/>
                </a:lnTo>
                <a:lnTo>
                  <a:pt x="1136" y="2957"/>
                </a:lnTo>
                <a:lnTo>
                  <a:pt x="1057" y="2915"/>
                </a:lnTo>
                <a:lnTo>
                  <a:pt x="980" y="2867"/>
                </a:lnTo>
                <a:lnTo>
                  <a:pt x="907" y="2816"/>
                </a:lnTo>
                <a:lnTo>
                  <a:pt x="837" y="2759"/>
                </a:lnTo>
                <a:lnTo>
                  <a:pt x="772" y="2698"/>
                </a:lnTo>
                <a:lnTo>
                  <a:pt x="711" y="2633"/>
                </a:lnTo>
                <a:lnTo>
                  <a:pt x="654" y="2565"/>
                </a:lnTo>
                <a:lnTo>
                  <a:pt x="601" y="2492"/>
                </a:lnTo>
                <a:lnTo>
                  <a:pt x="554" y="2415"/>
                </a:lnTo>
                <a:lnTo>
                  <a:pt x="510" y="2336"/>
                </a:lnTo>
                <a:lnTo>
                  <a:pt x="472" y="2254"/>
                </a:lnTo>
                <a:lnTo>
                  <a:pt x="441" y="2169"/>
                </a:lnTo>
                <a:lnTo>
                  <a:pt x="414" y="2081"/>
                </a:lnTo>
                <a:lnTo>
                  <a:pt x="394" y="1992"/>
                </a:lnTo>
                <a:lnTo>
                  <a:pt x="380" y="1899"/>
                </a:lnTo>
                <a:lnTo>
                  <a:pt x="371" y="1805"/>
                </a:lnTo>
                <a:lnTo>
                  <a:pt x="71" y="1805"/>
                </a:lnTo>
                <a:lnTo>
                  <a:pt x="52" y="1802"/>
                </a:lnTo>
                <a:lnTo>
                  <a:pt x="35" y="1796"/>
                </a:lnTo>
                <a:lnTo>
                  <a:pt x="20" y="1784"/>
                </a:lnTo>
                <a:lnTo>
                  <a:pt x="9" y="1771"/>
                </a:lnTo>
                <a:lnTo>
                  <a:pt x="2" y="1754"/>
                </a:lnTo>
                <a:lnTo>
                  <a:pt x="0" y="1735"/>
                </a:lnTo>
                <a:lnTo>
                  <a:pt x="2" y="1716"/>
                </a:lnTo>
                <a:lnTo>
                  <a:pt x="9" y="1699"/>
                </a:lnTo>
                <a:lnTo>
                  <a:pt x="20" y="1686"/>
                </a:lnTo>
                <a:lnTo>
                  <a:pt x="35" y="1674"/>
                </a:lnTo>
                <a:lnTo>
                  <a:pt x="52" y="1668"/>
                </a:lnTo>
                <a:lnTo>
                  <a:pt x="71" y="1665"/>
                </a:lnTo>
                <a:lnTo>
                  <a:pt x="371" y="1665"/>
                </a:lnTo>
                <a:lnTo>
                  <a:pt x="380" y="1571"/>
                </a:lnTo>
                <a:lnTo>
                  <a:pt x="394" y="1478"/>
                </a:lnTo>
                <a:lnTo>
                  <a:pt x="414" y="1389"/>
                </a:lnTo>
                <a:lnTo>
                  <a:pt x="441" y="1301"/>
                </a:lnTo>
                <a:lnTo>
                  <a:pt x="472" y="1216"/>
                </a:lnTo>
                <a:lnTo>
                  <a:pt x="510" y="1134"/>
                </a:lnTo>
                <a:lnTo>
                  <a:pt x="553" y="1055"/>
                </a:lnTo>
                <a:lnTo>
                  <a:pt x="601" y="978"/>
                </a:lnTo>
                <a:lnTo>
                  <a:pt x="653" y="905"/>
                </a:lnTo>
                <a:lnTo>
                  <a:pt x="710" y="837"/>
                </a:lnTo>
                <a:lnTo>
                  <a:pt x="772" y="772"/>
                </a:lnTo>
                <a:lnTo>
                  <a:pt x="837" y="711"/>
                </a:lnTo>
                <a:lnTo>
                  <a:pt x="907" y="654"/>
                </a:lnTo>
                <a:lnTo>
                  <a:pt x="980" y="603"/>
                </a:lnTo>
                <a:lnTo>
                  <a:pt x="1056" y="555"/>
                </a:lnTo>
                <a:lnTo>
                  <a:pt x="1136" y="513"/>
                </a:lnTo>
                <a:lnTo>
                  <a:pt x="1218" y="475"/>
                </a:lnTo>
                <a:lnTo>
                  <a:pt x="1304" y="444"/>
                </a:lnTo>
                <a:lnTo>
                  <a:pt x="1392" y="419"/>
                </a:lnTo>
                <a:lnTo>
                  <a:pt x="1483" y="399"/>
                </a:lnTo>
                <a:lnTo>
                  <a:pt x="1575" y="384"/>
                </a:lnTo>
                <a:lnTo>
                  <a:pt x="1669" y="376"/>
                </a:lnTo>
                <a:lnTo>
                  <a:pt x="1669" y="70"/>
                </a:lnTo>
                <a:lnTo>
                  <a:pt x="1673" y="52"/>
                </a:lnTo>
                <a:lnTo>
                  <a:pt x="1679" y="35"/>
                </a:lnTo>
                <a:lnTo>
                  <a:pt x="1690" y="20"/>
                </a:lnTo>
                <a:lnTo>
                  <a:pt x="1704" y="9"/>
                </a:lnTo>
                <a:lnTo>
                  <a:pt x="1721" y="2"/>
                </a:lnTo>
                <a:lnTo>
                  <a:pt x="1740"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sz="1400">
              <a:cs typeface="+mn-ea"/>
              <a:sym typeface="+mn-lt"/>
            </a:endParaRPr>
          </a:p>
        </p:txBody>
      </p:sp>
      <p:sp>
        <p:nvSpPr>
          <p:cNvPr id="46" name="Freeform 124">
            <a:extLst>
              <a:ext uri="{FF2B5EF4-FFF2-40B4-BE49-F238E27FC236}">
                <a16:creationId xmlns:a16="http://schemas.microsoft.com/office/drawing/2014/main" id="{EEC60EDB-8E4F-86E8-B73A-C163DF630E15}"/>
              </a:ext>
            </a:extLst>
          </p:cNvPr>
          <p:cNvSpPr>
            <a:spLocks noEditPoints="1"/>
          </p:cNvSpPr>
          <p:nvPr/>
        </p:nvSpPr>
        <p:spPr bwMode="auto">
          <a:xfrm>
            <a:off x="5659865" y="3817201"/>
            <a:ext cx="441963" cy="440693"/>
          </a:xfrm>
          <a:custGeom>
            <a:avLst/>
            <a:gdLst>
              <a:gd name="T0" fmla="*/ 1469 w 3480"/>
              <a:gd name="T1" fmla="*/ 545 h 3470"/>
              <a:gd name="T2" fmla="*/ 1148 w 3480"/>
              <a:gd name="T3" fmla="*/ 664 h 3470"/>
              <a:gd name="T4" fmla="*/ 878 w 3480"/>
              <a:gd name="T5" fmla="*/ 864 h 3470"/>
              <a:gd name="T6" fmla="*/ 673 w 3480"/>
              <a:gd name="T7" fmla="*/ 1129 h 3470"/>
              <a:gd name="T8" fmla="*/ 545 w 3480"/>
              <a:gd name="T9" fmla="*/ 1445 h 3470"/>
              <a:gd name="T10" fmla="*/ 516 w 3480"/>
              <a:gd name="T11" fmla="*/ 1720 h 3470"/>
              <a:gd name="T12" fmla="*/ 516 w 3480"/>
              <a:gd name="T13" fmla="*/ 1853 h 3470"/>
              <a:gd name="T14" fmla="*/ 598 w 3480"/>
              <a:gd name="T15" fmla="*/ 2188 h 3470"/>
              <a:gd name="T16" fmla="*/ 766 w 3480"/>
              <a:gd name="T17" fmla="*/ 2481 h 3470"/>
              <a:gd name="T18" fmla="*/ 1006 w 3480"/>
              <a:gd name="T19" fmla="*/ 2715 h 3470"/>
              <a:gd name="T20" fmla="*/ 1303 w 3480"/>
              <a:gd name="T21" fmla="*/ 2877 h 3470"/>
              <a:gd name="T22" fmla="*/ 1643 w 3480"/>
              <a:gd name="T23" fmla="*/ 2952 h 3470"/>
              <a:gd name="T24" fmla="*/ 2000 w 3480"/>
              <a:gd name="T25" fmla="*/ 2925 h 3470"/>
              <a:gd name="T26" fmla="*/ 2324 w 3480"/>
              <a:gd name="T27" fmla="*/ 2802 h 3470"/>
              <a:gd name="T28" fmla="*/ 2597 w 3480"/>
              <a:gd name="T29" fmla="*/ 2597 h 3470"/>
              <a:gd name="T30" fmla="*/ 2803 w 3480"/>
              <a:gd name="T31" fmla="*/ 2325 h 3470"/>
              <a:gd name="T32" fmla="*/ 2926 w 3480"/>
              <a:gd name="T33" fmla="*/ 2002 h 3470"/>
              <a:gd name="T34" fmla="*/ 2953 w 3480"/>
              <a:gd name="T35" fmla="*/ 1645 h 3470"/>
              <a:gd name="T36" fmla="*/ 2876 w 3480"/>
              <a:gd name="T37" fmla="*/ 1301 h 3470"/>
              <a:gd name="T38" fmla="*/ 2709 w 3480"/>
              <a:gd name="T39" fmla="*/ 1002 h 3470"/>
              <a:gd name="T40" fmla="*/ 2469 w 3480"/>
              <a:gd name="T41" fmla="*/ 761 h 3470"/>
              <a:gd name="T42" fmla="*/ 2168 w 3480"/>
              <a:gd name="T43" fmla="*/ 595 h 3470"/>
              <a:gd name="T44" fmla="*/ 1824 w 3480"/>
              <a:gd name="T45" fmla="*/ 518 h 3470"/>
              <a:gd name="T46" fmla="*/ 1776 w 3480"/>
              <a:gd name="T47" fmla="*/ 9 h 3470"/>
              <a:gd name="T48" fmla="*/ 1811 w 3480"/>
              <a:gd name="T49" fmla="*/ 70 h 3470"/>
              <a:gd name="T50" fmla="*/ 2085 w 3480"/>
              <a:gd name="T51" fmla="*/ 422 h 3470"/>
              <a:gd name="T52" fmla="*/ 2418 w 3480"/>
              <a:gd name="T53" fmla="*/ 559 h 3470"/>
              <a:gd name="T54" fmla="*/ 2700 w 3480"/>
              <a:gd name="T55" fmla="*/ 776 h 3470"/>
              <a:gd name="T56" fmla="*/ 2916 w 3480"/>
              <a:gd name="T57" fmla="*/ 1058 h 3470"/>
              <a:gd name="T58" fmla="*/ 3053 w 3480"/>
              <a:gd name="T59" fmla="*/ 1390 h 3470"/>
              <a:gd name="T60" fmla="*/ 3409 w 3480"/>
              <a:gd name="T61" fmla="*/ 1665 h 3470"/>
              <a:gd name="T62" fmla="*/ 3471 w 3480"/>
              <a:gd name="T63" fmla="*/ 1699 h 3470"/>
              <a:gd name="T64" fmla="*/ 3471 w 3480"/>
              <a:gd name="T65" fmla="*/ 1771 h 3470"/>
              <a:gd name="T66" fmla="*/ 3409 w 3480"/>
              <a:gd name="T67" fmla="*/ 1805 h 3470"/>
              <a:gd name="T68" fmla="*/ 3053 w 3480"/>
              <a:gd name="T69" fmla="*/ 2080 h 3470"/>
              <a:gd name="T70" fmla="*/ 2916 w 3480"/>
              <a:gd name="T71" fmla="*/ 2412 h 3470"/>
              <a:gd name="T72" fmla="*/ 2700 w 3480"/>
              <a:gd name="T73" fmla="*/ 2694 h 3470"/>
              <a:gd name="T74" fmla="*/ 2418 w 3480"/>
              <a:gd name="T75" fmla="*/ 2911 h 3470"/>
              <a:gd name="T76" fmla="*/ 2085 w 3480"/>
              <a:gd name="T77" fmla="*/ 3048 h 3470"/>
              <a:gd name="T78" fmla="*/ 1811 w 3480"/>
              <a:gd name="T79" fmla="*/ 3400 h 3470"/>
              <a:gd name="T80" fmla="*/ 1776 w 3480"/>
              <a:gd name="T81" fmla="*/ 3461 h 3470"/>
              <a:gd name="T82" fmla="*/ 1704 w 3480"/>
              <a:gd name="T83" fmla="*/ 3461 h 3470"/>
              <a:gd name="T84" fmla="*/ 1669 w 3480"/>
              <a:gd name="T85" fmla="*/ 3400 h 3470"/>
              <a:gd name="T86" fmla="*/ 1392 w 3480"/>
              <a:gd name="T87" fmla="*/ 3051 h 3470"/>
              <a:gd name="T88" fmla="*/ 1057 w 3480"/>
              <a:gd name="T89" fmla="*/ 2915 h 3470"/>
              <a:gd name="T90" fmla="*/ 772 w 3480"/>
              <a:gd name="T91" fmla="*/ 2698 h 3470"/>
              <a:gd name="T92" fmla="*/ 554 w 3480"/>
              <a:gd name="T93" fmla="*/ 2415 h 3470"/>
              <a:gd name="T94" fmla="*/ 414 w 3480"/>
              <a:gd name="T95" fmla="*/ 2081 h 3470"/>
              <a:gd name="T96" fmla="*/ 71 w 3480"/>
              <a:gd name="T97" fmla="*/ 1805 h 3470"/>
              <a:gd name="T98" fmla="*/ 9 w 3480"/>
              <a:gd name="T99" fmla="*/ 1771 h 3470"/>
              <a:gd name="T100" fmla="*/ 9 w 3480"/>
              <a:gd name="T101" fmla="*/ 1699 h 3470"/>
              <a:gd name="T102" fmla="*/ 71 w 3480"/>
              <a:gd name="T103" fmla="*/ 1665 h 3470"/>
              <a:gd name="T104" fmla="*/ 414 w 3480"/>
              <a:gd name="T105" fmla="*/ 1389 h 3470"/>
              <a:gd name="T106" fmla="*/ 553 w 3480"/>
              <a:gd name="T107" fmla="*/ 1055 h 3470"/>
              <a:gd name="T108" fmla="*/ 772 w 3480"/>
              <a:gd name="T109" fmla="*/ 772 h 3470"/>
              <a:gd name="T110" fmla="*/ 1056 w 3480"/>
              <a:gd name="T111" fmla="*/ 555 h 3470"/>
              <a:gd name="T112" fmla="*/ 1392 w 3480"/>
              <a:gd name="T113" fmla="*/ 419 h 3470"/>
              <a:gd name="T114" fmla="*/ 1669 w 3480"/>
              <a:gd name="T115" fmla="*/ 70 h 3470"/>
              <a:gd name="T116" fmla="*/ 1704 w 3480"/>
              <a:gd name="T117" fmla="*/ 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0" h="3470">
                <a:moveTo>
                  <a:pt x="1733" y="515"/>
                </a:moveTo>
                <a:lnTo>
                  <a:pt x="1643" y="518"/>
                </a:lnTo>
                <a:lnTo>
                  <a:pt x="1555" y="529"/>
                </a:lnTo>
                <a:lnTo>
                  <a:pt x="1469" y="545"/>
                </a:lnTo>
                <a:lnTo>
                  <a:pt x="1385" y="566"/>
                </a:lnTo>
                <a:lnTo>
                  <a:pt x="1303" y="593"/>
                </a:lnTo>
                <a:lnTo>
                  <a:pt x="1224" y="626"/>
                </a:lnTo>
                <a:lnTo>
                  <a:pt x="1148" y="664"/>
                </a:lnTo>
                <a:lnTo>
                  <a:pt x="1076" y="707"/>
                </a:lnTo>
                <a:lnTo>
                  <a:pt x="1006" y="755"/>
                </a:lnTo>
                <a:lnTo>
                  <a:pt x="941" y="808"/>
                </a:lnTo>
                <a:lnTo>
                  <a:pt x="878" y="864"/>
                </a:lnTo>
                <a:lnTo>
                  <a:pt x="820" y="924"/>
                </a:lnTo>
                <a:lnTo>
                  <a:pt x="767" y="989"/>
                </a:lnTo>
                <a:lnTo>
                  <a:pt x="717" y="1058"/>
                </a:lnTo>
                <a:lnTo>
                  <a:pt x="673" y="1129"/>
                </a:lnTo>
                <a:lnTo>
                  <a:pt x="633" y="1204"/>
                </a:lnTo>
                <a:lnTo>
                  <a:pt x="598" y="1282"/>
                </a:lnTo>
                <a:lnTo>
                  <a:pt x="569" y="1362"/>
                </a:lnTo>
                <a:lnTo>
                  <a:pt x="545" y="1445"/>
                </a:lnTo>
                <a:lnTo>
                  <a:pt x="527" y="1530"/>
                </a:lnTo>
                <a:lnTo>
                  <a:pt x="516" y="1617"/>
                </a:lnTo>
                <a:lnTo>
                  <a:pt x="510" y="1707"/>
                </a:lnTo>
                <a:lnTo>
                  <a:pt x="516" y="1720"/>
                </a:lnTo>
                <a:lnTo>
                  <a:pt x="517" y="1735"/>
                </a:lnTo>
                <a:lnTo>
                  <a:pt x="516" y="1750"/>
                </a:lnTo>
                <a:lnTo>
                  <a:pt x="510" y="1763"/>
                </a:lnTo>
                <a:lnTo>
                  <a:pt x="516" y="1853"/>
                </a:lnTo>
                <a:lnTo>
                  <a:pt x="527" y="1940"/>
                </a:lnTo>
                <a:lnTo>
                  <a:pt x="545" y="2025"/>
                </a:lnTo>
                <a:lnTo>
                  <a:pt x="568" y="2108"/>
                </a:lnTo>
                <a:lnTo>
                  <a:pt x="598" y="2188"/>
                </a:lnTo>
                <a:lnTo>
                  <a:pt x="633" y="2266"/>
                </a:lnTo>
                <a:lnTo>
                  <a:pt x="672" y="2341"/>
                </a:lnTo>
                <a:lnTo>
                  <a:pt x="717" y="2412"/>
                </a:lnTo>
                <a:lnTo>
                  <a:pt x="766" y="2481"/>
                </a:lnTo>
                <a:lnTo>
                  <a:pt x="820" y="2546"/>
                </a:lnTo>
                <a:lnTo>
                  <a:pt x="878" y="2606"/>
                </a:lnTo>
                <a:lnTo>
                  <a:pt x="941" y="2662"/>
                </a:lnTo>
                <a:lnTo>
                  <a:pt x="1006" y="2715"/>
                </a:lnTo>
                <a:lnTo>
                  <a:pt x="1076" y="2763"/>
                </a:lnTo>
                <a:lnTo>
                  <a:pt x="1148" y="2806"/>
                </a:lnTo>
                <a:lnTo>
                  <a:pt x="1224" y="2844"/>
                </a:lnTo>
                <a:lnTo>
                  <a:pt x="1303" y="2877"/>
                </a:lnTo>
                <a:lnTo>
                  <a:pt x="1385" y="2904"/>
                </a:lnTo>
                <a:lnTo>
                  <a:pt x="1469" y="2925"/>
                </a:lnTo>
                <a:lnTo>
                  <a:pt x="1555" y="2941"/>
                </a:lnTo>
                <a:lnTo>
                  <a:pt x="1643" y="2952"/>
                </a:lnTo>
                <a:lnTo>
                  <a:pt x="1733" y="2955"/>
                </a:lnTo>
                <a:lnTo>
                  <a:pt x="1824" y="2952"/>
                </a:lnTo>
                <a:lnTo>
                  <a:pt x="1913" y="2941"/>
                </a:lnTo>
                <a:lnTo>
                  <a:pt x="2000" y="2925"/>
                </a:lnTo>
                <a:lnTo>
                  <a:pt x="2086" y="2903"/>
                </a:lnTo>
                <a:lnTo>
                  <a:pt x="2168" y="2875"/>
                </a:lnTo>
                <a:lnTo>
                  <a:pt x="2248" y="2841"/>
                </a:lnTo>
                <a:lnTo>
                  <a:pt x="2324" y="2802"/>
                </a:lnTo>
                <a:lnTo>
                  <a:pt x="2398" y="2758"/>
                </a:lnTo>
                <a:lnTo>
                  <a:pt x="2469" y="2709"/>
                </a:lnTo>
                <a:lnTo>
                  <a:pt x="2535" y="2655"/>
                </a:lnTo>
                <a:lnTo>
                  <a:pt x="2597" y="2597"/>
                </a:lnTo>
                <a:lnTo>
                  <a:pt x="2655" y="2535"/>
                </a:lnTo>
                <a:lnTo>
                  <a:pt x="2709" y="2469"/>
                </a:lnTo>
                <a:lnTo>
                  <a:pt x="2759" y="2399"/>
                </a:lnTo>
                <a:lnTo>
                  <a:pt x="2803" y="2325"/>
                </a:lnTo>
                <a:lnTo>
                  <a:pt x="2842" y="2249"/>
                </a:lnTo>
                <a:lnTo>
                  <a:pt x="2876" y="2169"/>
                </a:lnTo>
                <a:lnTo>
                  <a:pt x="2904" y="2087"/>
                </a:lnTo>
                <a:lnTo>
                  <a:pt x="2926" y="2002"/>
                </a:lnTo>
                <a:lnTo>
                  <a:pt x="2942" y="1915"/>
                </a:lnTo>
                <a:lnTo>
                  <a:pt x="2953" y="1825"/>
                </a:lnTo>
                <a:lnTo>
                  <a:pt x="2956" y="1735"/>
                </a:lnTo>
                <a:lnTo>
                  <a:pt x="2953" y="1645"/>
                </a:lnTo>
                <a:lnTo>
                  <a:pt x="2942" y="1555"/>
                </a:lnTo>
                <a:lnTo>
                  <a:pt x="2926" y="1468"/>
                </a:lnTo>
                <a:lnTo>
                  <a:pt x="2904" y="1384"/>
                </a:lnTo>
                <a:lnTo>
                  <a:pt x="2876" y="1301"/>
                </a:lnTo>
                <a:lnTo>
                  <a:pt x="2842" y="1222"/>
                </a:lnTo>
                <a:lnTo>
                  <a:pt x="2803" y="1145"/>
                </a:lnTo>
                <a:lnTo>
                  <a:pt x="2759" y="1071"/>
                </a:lnTo>
                <a:lnTo>
                  <a:pt x="2709" y="1002"/>
                </a:lnTo>
                <a:lnTo>
                  <a:pt x="2655" y="936"/>
                </a:lnTo>
                <a:lnTo>
                  <a:pt x="2597" y="873"/>
                </a:lnTo>
                <a:lnTo>
                  <a:pt x="2535" y="815"/>
                </a:lnTo>
                <a:lnTo>
                  <a:pt x="2469" y="761"/>
                </a:lnTo>
                <a:lnTo>
                  <a:pt x="2398" y="712"/>
                </a:lnTo>
                <a:lnTo>
                  <a:pt x="2325" y="668"/>
                </a:lnTo>
                <a:lnTo>
                  <a:pt x="2248" y="629"/>
                </a:lnTo>
                <a:lnTo>
                  <a:pt x="2168" y="595"/>
                </a:lnTo>
                <a:lnTo>
                  <a:pt x="2086" y="567"/>
                </a:lnTo>
                <a:lnTo>
                  <a:pt x="2000" y="545"/>
                </a:lnTo>
                <a:lnTo>
                  <a:pt x="1913" y="529"/>
                </a:lnTo>
                <a:lnTo>
                  <a:pt x="1824" y="518"/>
                </a:lnTo>
                <a:lnTo>
                  <a:pt x="1733" y="515"/>
                </a:lnTo>
                <a:close/>
                <a:moveTo>
                  <a:pt x="1740" y="0"/>
                </a:moveTo>
                <a:lnTo>
                  <a:pt x="1759" y="2"/>
                </a:lnTo>
                <a:lnTo>
                  <a:pt x="1776" y="9"/>
                </a:lnTo>
                <a:lnTo>
                  <a:pt x="1790" y="20"/>
                </a:lnTo>
                <a:lnTo>
                  <a:pt x="1801" y="35"/>
                </a:lnTo>
                <a:lnTo>
                  <a:pt x="1807" y="52"/>
                </a:lnTo>
                <a:lnTo>
                  <a:pt x="1811" y="70"/>
                </a:lnTo>
                <a:lnTo>
                  <a:pt x="1811" y="377"/>
                </a:lnTo>
                <a:lnTo>
                  <a:pt x="1903" y="386"/>
                </a:lnTo>
                <a:lnTo>
                  <a:pt x="1995" y="401"/>
                </a:lnTo>
                <a:lnTo>
                  <a:pt x="2085" y="422"/>
                </a:lnTo>
                <a:lnTo>
                  <a:pt x="2172" y="448"/>
                </a:lnTo>
                <a:lnTo>
                  <a:pt x="2257" y="479"/>
                </a:lnTo>
                <a:lnTo>
                  <a:pt x="2339" y="517"/>
                </a:lnTo>
                <a:lnTo>
                  <a:pt x="2418" y="559"/>
                </a:lnTo>
                <a:lnTo>
                  <a:pt x="2494" y="607"/>
                </a:lnTo>
                <a:lnTo>
                  <a:pt x="2566" y="659"/>
                </a:lnTo>
                <a:lnTo>
                  <a:pt x="2634" y="715"/>
                </a:lnTo>
                <a:lnTo>
                  <a:pt x="2700" y="776"/>
                </a:lnTo>
                <a:lnTo>
                  <a:pt x="2760" y="841"/>
                </a:lnTo>
                <a:lnTo>
                  <a:pt x="2817" y="910"/>
                </a:lnTo>
                <a:lnTo>
                  <a:pt x="2868" y="982"/>
                </a:lnTo>
                <a:lnTo>
                  <a:pt x="2916" y="1058"/>
                </a:lnTo>
                <a:lnTo>
                  <a:pt x="2958" y="1137"/>
                </a:lnTo>
                <a:lnTo>
                  <a:pt x="2995" y="1219"/>
                </a:lnTo>
                <a:lnTo>
                  <a:pt x="3027" y="1303"/>
                </a:lnTo>
                <a:lnTo>
                  <a:pt x="3053" y="1390"/>
                </a:lnTo>
                <a:lnTo>
                  <a:pt x="3073" y="1479"/>
                </a:lnTo>
                <a:lnTo>
                  <a:pt x="3087" y="1571"/>
                </a:lnTo>
                <a:lnTo>
                  <a:pt x="3095" y="1665"/>
                </a:lnTo>
                <a:lnTo>
                  <a:pt x="3409" y="1665"/>
                </a:lnTo>
                <a:lnTo>
                  <a:pt x="3428" y="1668"/>
                </a:lnTo>
                <a:lnTo>
                  <a:pt x="3445" y="1674"/>
                </a:lnTo>
                <a:lnTo>
                  <a:pt x="3460" y="1686"/>
                </a:lnTo>
                <a:lnTo>
                  <a:pt x="3471" y="1699"/>
                </a:lnTo>
                <a:lnTo>
                  <a:pt x="3478" y="1716"/>
                </a:lnTo>
                <a:lnTo>
                  <a:pt x="3480" y="1735"/>
                </a:lnTo>
                <a:lnTo>
                  <a:pt x="3478" y="1754"/>
                </a:lnTo>
                <a:lnTo>
                  <a:pt x="3471" y="1771"/>
                </a:lnTo>
                <a:lnTo>
                  <a:pt x="3460" y="1784"/>
                </a:lnTo>
                <a:lnTo>
                  <a:pt x="3445" y="1796"/>
                </a:lnTo>
                <a:lnTo>
                  <a:pt x="3428" y="1802"/>
                </a:lnTo>
                <a:lnTo>
                  <a:pt x="3409" y="1805"/>
                </a:lnTo>
                <a:lnTo>
                  <a:pt x="3095" y="1805"/>
                </a:lnTo>
                <a:lnTo>
                  <a:pt x="3087" y="1899"/>
                </a:lnTo>
                <a:lnTo>
                  <a:pt x="3073" y="1991"/>
                </a:lnTo>
                <a:lnTo>
                  <a:pt x="3053" y="2080"/>
                </a:lnTo>
                <a:lnTo>
                  <a:pt x="3027" y="2167"/>
                </a:lnTo>
                <a:lnTo>
                  <a:pt x="2995" y="2251"/>
                </a:lnTo>
                <a:lnTo>
                  <a:pt x="2958" y="2333"/>
                </a:lnTo>
                <a:lnTo>
                  <a:pt x="2916" y="2412"/>
                </a:lnTo>
                <a:lnTo>
                  <a:pt x="2868" y="2488"/>
                </a:lnTo>
                <a:lnTo>
                  <a:pt x="2817" y="2560"/>
                </a:lnTo>
                <a:lnTo>
                  <a:pt x="2760" y="2629"/>
                </a:lnTo>
                <a:lnTo>
                  <a:pt x="2700" y="2694"/>
                </a:lnTo>
                <a:lnTo>
                  <a:pt x="2634" y="2755"/>
                </a:lnTo>
                <a:lnTo>
                  <a:pt x="2566" y="2811"/>
                </a:lnTo>
                <a:lnTo>
                  <a:pt x="2494" y="2863"/>
                </a:lnTo>
                <a:lnTo>
                  <a:pt x="2418" y="2911"/>
                </a:lnTo>
                <a:lnTo>
                  <a:pt x="2339" y="2953"/>
                </a:lnTo>
                <a:lnTo>
                  <a:pt x="2257" y="2991"/>
                </a:lnTo>
                <a:lnTo>
                  <a:pt x="2172" y="3022"/>
                </a:lnTo>
                <a:lnTo>
                  <a:pt x="2085" y="3048"/>
                </a:lnTo>
                <a:lnTo>
                  <a:pt x="1995" y="3069"/>
                </a:lnTo>
                <a:lnTo>
                  <a:pt x="1903" y="3084"/>
                </a:lnTo>
                <a:lnTo>
                  <a:pt x="1811" y="3093"/>
                </a:lnTo>
                <a:lnTo>
                  <a:pt x="1811" y="3400"/>
                </a:lnTo>
                <a:lnTo>
                  <a:pt x="1807" y="3418"/>
                </a:lnTo>
                <a:lnTo>
                  <a:pt x="1801" y="3435"/>
                </a:lnTo>
                <a:lnTo>
                  <a:pt x="1790" y="3450"/>
                </a:lnTo>
                <a:lnTo>
                  <a:pt x="1776" y="3461"/>
                </a:lnTo>
                <a:lnTo>
                  <a:pt x="1759" y="3468"/>
                </a:lnTo>
                <a:lnTo>
                  <a:pt x="1740" y="3470"/>
                </a:lnTo>
                <a:lnTo>
                  <a:pt x="1721" y="3468"/>
                </a:lnTo>
                <a:lnTo>
                  <a:pt x="1704" y="3461"/>
                </a:lnTo>
                <a:lnTo>
                  <a:pt x="1690" y="3450"/>
                </a:lnTo>
                <a:lnTo>
                  <a:pt x="1679" y="3435"/>
                </a:lnTo>
                <a:lnTo>
                  <a:pt x="1673" y="3418"/>
                </a:lnTo>
                <a:lnTo>
                  <a:pt x="1669" y="3400"/>
                </a:lnTo>
                <a:lnTo>
                  <a:pt x="1669" y="3094"/>
                </a:lnTo>
                <a:lnTo>
                  <a:pt x="1575" y="3086"/>
                </a:lnTo>
                <a:lnTo>
                  <a:pt x="1483" y="3071"/>
                </a:lnTo>
                <a:lnTo>
                  <a:pt x="1392" y="3051"/>
                </a:lnTo>
                <a:lnTo>
                  <a:pt x="1304" y="3026"/>
                </a:lnTo>
                <a:lnTo>
                  <a:pt x="1219" y="2995"/>
                </a:lnTo>
                <a:lnTo>
                  <a:pt x="1136" y="2957"/>
                </a:lnTo>
                <a:lnTo>
                  <a:pt x="1057" y="2915"/>
                </a:lnTo>
                <a:lnTo>
                  <a:pt x="980" y="2867"/>
                </a:lnTo>
                <a:lnTo>
                  <a:pt x="907" y="2816"/>
                </a:lnTo>
                <a:lnTo>
                  <a:pt x="837" y="2759"/>
                </a:lnTo>
                <a:lnTo>
                  <a:pt x="772" y="2698"/>
                </a:lnTo>
                <a:lnTo>
                  <a:pt x="711" y="2633"/>
                </a:lnTo>
                <a:lnTo>
                  <a:pt x="654" y="2565"/>
                </a:lnTo>
                <a:lnTo>
                  <a:pt x="601" y="2492"/>
                </a:lnTo>
                <a:lnTo>
                  <a:pt x="554" y="2415"/>
                </a:lnTo>
                <a:lnTo>
                  <a:pt x="510" y="2336"/>
                </a:lnTo>
                <a:lnTo>
                  <a:pt x="472" y="2254"/>
                </a:lnTo>
                <a:lnTo>
                  <a:pt x="441" y="2169"/>
                </a:lnTo>
                <a:lnTo>
                  <a:pt x="414" y="2081"/>
                </a:lnTo>
                <a:lnTo>
                  <a:pt x="394" y="1992"/>
                </a:lnTo>
                <a:lnTo>
                  <a:pt x="380" y="1899"/>
                </a:lnTo>
                <a:lnTo>
                  <a:pt x="371" y="1805"/>
                </a:lnTo>
                <a:lnTo>
                  <a:pt x="71" y="1805"/>
                </a:lnTo>
                <a:lnTo>
                  <a:pt x="52" y="1802"/>
                </a:lnTo>
                <a:lnTo>
                  <a:pt x="35" y="1796"/>
                </a:lnTo>
                <a:lnTo>
                  <a:pt x="20" y="1784"/>
                </a:lnTo>
                <a:lnTo>
                  <a:pt x="9" y="1771"/>
                </a:lnTo>
                <a:lnTo>
                  <a:pt x="2" y="1754"/>
                </a:lnTo>
                <a:lnTo>
                  <a:pt x="0" y="1735"/>
                </a:lnTo>
                <a:lnTo>
                  <a:pt x="2" y="1716"/>
                </a:lnTo>
                <a:lnTo>
                  <a:pt x="9" y="1699"/>
                </a:lnTo>
                <a:lnTo>
                  <a:pt x="20" y="1686"/>
                </a:lnTo>
                <a:lnTo>
                  <a:pt x="35" y="1674"/>
                </a:lnTo>
                <a:lnTo>
                  <a:pt x="52" y="1668"/>
                </a:lnTo>
                <a:lnTo>
                  <a:pt x="71" y="1665"/>
                </a:lnTo>
                <a:lnTo>
                  <a:pt x="371" y="1665"/>
                </a:lnTo>
                <a:lnTo>
                  <a:pt x="380" y="1571"/>
                </a:lnTo>
                <a:lnTo>
                  <a:pt x="394" y="1478"/>
                </a:lnTo>
                <a:lnTo>
                  <a:pt x="414" y="1389"/>
                </a:lnTo>
                <a:lnTo>
                  <a:pt x="441" y="1301"/>
                </a:lnTo>
                <a:lnTo>
                  <a:pt x="472" y="1216"/>
                </a:lnTo>
                <a:lnTo>
                  <a:pt x="510" y="1134"/>
                </a:lnTo>
                <a:lnTo>
                  <a:pt x="553" y="1055"/>
                </a:lnTo>
                <a:lnTo>
                  <a:pt x="601" y="978"/>
                </a:lnTo>
                <a:lnTo>
                  <a:pt x="653" y="905"/>
                </a:lnTo>
                <a:lnTo>
                  <a:pt x="710" y="837"/>
                </a:lnTo>
                <a:lnTo>
                  <a:pt x="772" y="772"/>
                </a:lnTo>
                <a:lnTo>
                  <a:pt x="837" y="711"/>
                </a:lnTo>
                <a:lnTo>
                  <a:pt x="907" y="654"/>
                </a:lnTo>
                <a:lnTo>
                  <a:pt x="980" y="603"/>
                </a:lnTo>
                <a:lnTo>
                  <a:pt x="1056" y="555"/>
                </a:lnTo>
                <a:lnTo>
                  <a:pt x="1136" y="513"/>
                </a:lnTo>
                <a:lnTo>
                  <a:pt x="1218" y="475"/>
                </a:lnTo>
                <a:lnTo>
                  <a:pt x="1304" y="444"/>
                </a:lnTo>
                <a:lnTo>
                  <a:pt x="1392" y="419"/>
                </a:lnTo>
                <a:lnTo>
                  <a:pt x="1483" y="399"/>
                </a:lnTo>
                <a:lnTo>
                  <a:pt x="1575" y="384"/>
                </a:lnTo>
                <a:lnTo>
                  <a:pt x="1669" y="376"/>
                </a:lnTo>
                <a:lnTo>
                  <a:pt x="1669" y="70"/>
                </a:lnTo>
                <a:lnTo>
                  <a:pt x="1673" y="52"/>
                </a:lnTo>
                <a:lnTo>
                  <a:pt x="1679" y="35"/>
                </a:lnTo>
                <a:lnTo>
                  <a:pt x="1690" y="20"/>
                </a:lnTo>
                <a:lnTo>
                  <a:pt x="1704" y="9"/>
                </a:lnTo>
                <a:lnTo>
                  <a:pt x="1721" y="2"/>
                </a:lnTo>
                <a:lnTo>
                  <a:pt x="1740"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sz="1400" dirty="0">
              <a:cs typeface="+mn-ea"/>
              <a:sym typeface="+mn-lt"/>
            </a:endParaRPr>
          </a:p>
        </p:txBody>
      </p:sp>
      <p:sp>
        <p:nvSpPr>
          <p:cNvPr id="3" name="i$liḋe-Oval 33">
            <a:extLst>
              <a:ext uri="{FF2B5EF4-FFF2-40B4-BE49-F238E27FC236}">
                <a16:creationId xmlns:a16="http://schemas.microsoft.com/office/drawing/2014/main" id="{1F404EED-8FED-7BF3-F1C0-1082B5E118B8}"/>
              </a:ext>
            </a:extLst>
          </p:cNvPr>
          <p:cNvSpPr/>
          <p:nvPr/>
        </p:nvSpPr>
        <p:spPr>
          <a:xfrm>
            <a:off x="964792" y="2682025"/>
            <a:ext cx="2434158" cy="2427594"/>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4" name="Freeform 124">
            <a:extLst>
              <a:ext uri="{FF2B5EF4-FFF2-40B4-BE49-F238E27FC236}">
                <a16:creationId xmlns:a16="http://schemas.microsoft.com/office/drawing/2014/main" id="{557EF437-F5B5-7F21-CCE7-5260B5C91878}"/>
              </a:ext>
            </a:extLst>
          </p:cNvPr>
          <p:cNvSpPr>
            <a:spLocks noEditPoints="1"/>
          </p:cNvSpPr>
          <p:nvPr/>
        </p:nvSpPr>
        <p:spPr bwMode="auto">
          <a:xfrm>
            <a:off x="3342802" y="2330216"/>
            <a:ext cx="441963" cy="440693"/>
          </a:xfrm>
          <a:custGeom>
            <a:avLst/>
            <a:gdLst>
              <a:gd name="T0" fmla="*/ 1469 w 3480"/>
              <a:gd name="T1" fmla="*/ 545 h 3470"/>
              <a:gd name="T2" fmla="*/ 1148 w 3480"/>
              <a:gd name="T3" fmla="*/ 664 h 3470"/>
              <a:gd name="T4" fmla="*/ 878 w 3480"/>
              <a:gd name="T5" fmla="*/ 864 h 3470"/>
              <a:gd name="T6" fmla="*/ 673 w 3480"/>
              <a:gd name="T7" fmla="*/ 1129 h 3470"/>
              <a:gd name="T8" fmla="*/ 545 w 3480"/>
              <a:gd name="T9" fmla="*/ 1445 h 3470"/>
              <a:gd name="T10" fmla="*/ 516 w 3480"/>
              <a:gd name="T11" fmla="*/ 1720 h 3470"/>
              <a:gd name="T12" fmla="*/ 516 w 3480"/>
              <a:gd name="T13" fmla="*/ 1853 h 3470"/>
              <a:gd name="T14" fmla="*/ 598 w 3480"/>
              <a:gd name="T15" fmla="*/ 2188 h 3470"/>
              <a:gd name="T16" fmla="*/ 766 w 3480"/>
              <a:gd name="T17" fmla="*/ 2481 h 3470"/>
              <a:gd name="T18" fmla="*/ 1006 w 3480"/>
              <a:gd name="T19" fmla="*/ 2715 h 3470"/>
              <a:gd name="T20" fmla="*/ 1303 w 3480"/>
              <a:gd name="T21" fmla="*/ 2877 h 3470"/>
              <a:gd name="T22" fmla="*/ 1643 w 3480"/>
              <a:gd name="T23" fmla="*/ 2952 h 3470"/>
              <a:gd name="T24" fmla="*/ 2000 w 3480"/>
              <a:gd name="T25" fmla="*/ 2925 h 3470"/>
              <a:gd name="T26" fmla="*/ 2324 w 3480"/>
              <a:gd name="T27" fmla="*/ 2802 h 3470"/>
              <a:gd name="T28" fmla="*/ 2597 w 3480"/>
              <a:gd name="T29" fmla="*/ 2597 h 3470"/>
              <a:gd name="T30" fmla="*/ 2803 w 3480"/>
              <a:gd name="T31" fmla="*/ 2325 h 3470"/>
              <a:gd name="T32" fmla="*/ 2926 w 3480"/>
              <a:gd name="T33" fmla="*/ 2002 h 3470"/>
              <a:gd name="T34" fmla="*/ 2953 w 3480"/>
              <a:gd name="T35" fmla="*/ 1645 h 3470"/>
              <a:gd name="T36" fmla="*/ 2876 w 3480"/>
              <a:gd name="T37" fmla="*/ 1301 h 3470"/>
              <a:gd name="T38" fmla="*/ 2709 w 3480"/>
              <a:gd name="T39" fmla="*/ 1002 h 3470"/>
              <a:gd name="T40" fmla="*/ 2469 w 3480"/>
              <a:gd name="T41" fmla="*/ 761 h 3470"/>
              <a:gd name="T42" fmla="*/ 2168 w 3480"/>
              <a:gd name="T43" fmla="*/ 595 h 3470"/>
              <a:gd name="T44" fmla="*/ 1824 w 3480"/>
              <a:gd name="T45" fmla="*/ 518 h 3470"/>
              <a:gd name="T46" fmla="*/ 1776 w 3480"/>
              <a:gd name="T47" fmla="*/ 9 h 3470"/>
              <a:gd name="T48" fmla="*/ 1811 w 3480"/>
              <a:gd name="T49" fmla="*/ 70 h 3470"/>
              <a:gd name="T50" fmla="*/ 2085 w 3480"/>
              <a:gd name="T51" fmla="*/ 422 h 3470"/>
              <a:gd name="T52" fmla="*/ 2418 w 3480"/>
              <a:gd name="T53" fmla="*/ 559 h 3470"/>
              <a:gd name="T54" fmla="*/ 2700 w 3480"/>
              <a:gd name="T55" fmla="*/ 776 h 3470"/>
              <a:gd name="T56" fmla="*/ 2916 w 3480"/>
              <a:gd name="T57" fmla="*/ 1058 h 3470"/>
              <a:gd name="T58" fmla="*/ 3053 w 3480"/>
              <a:gd name="T59" fmla="*/ 1390 h 3470"/>
              <a:gd name="T60" fmla="*/ 3409 w 3480"/>
              <a:gd name="T61" fmla="*/ 1665 h 3470"/>
              <a:gd name="T62" fmla="*/ 3471 w 3480"/>
              <a:gd name="T63" fmla="*/ 1699 h 3470"/>
              <a:gd name="T64" fmla="*/ 3471 w 3480"/>
              <a:gd name="T65" fmla="*/ 1771 h 3470"/>
              <a:gd name="T66" fmla="*/ 3409 w 3480"/>
              <a:gd name="T67" fmla="*/ 1805 h 3470"/>
              <a:gd name="T68" fmla="*/ 3053 w 3480"/>
              <a:gd name="T69" fmla="*/ 2080 h 3470"/>
              <a:gd name="T70" fmla="*/ 2916 w 3480"/>
              <a:gd name="T71" fmla="*/ 2412 h 3470"/>
              <a:gd name="T72" fmla="*/ 2700 w 3480"/>
              <a:gd name="T73" fmla="*/ 2694 h 3470"/>
              <a:gd name="T74" fmla="*/ 2418 w 3480"/>
              <a:gd name="T75" fmla="*/ 2911 h 3470"/>
              <a:gd name="T76" fmla="*/ 2085 w 3480"/>
              <a:gd name="T77" fmla="*/ 3048 h 3470"/>
              <a:gd name="T78" fmla="*/ 1811 w 3480"/>
              <a:gd name="T79" fmla="*/ 3400 h 3470"/>
              <a:gd name="T80" fmla="*/ 1776 w 3480"/>
              <a:gd name="T81" fmla="*/ 3461 h 3470"/>
              <a:gd name="T82" fmla="*/ 1704 w 3480"/>
              <a:gd name="T83" fmla="*/ 3461 h 3470"/>
              <a:gd name="T84" fmla="*/ 1669 w 3480"/>
              <a:gd name="T85" fmla="*/ 3400 h 3470"/>
              <a:gd name="T86" fmla="*/ 1392 w 3480"/>
              <a:gd name="T87" fmla="*/ 3051 h 3470"/>
              <a:gd name="T88" fmla="*/ 1057 w 3480"/>
              <a:gd name="T89" fmla="*/ 2915 h 3470"/>
              <a:gd name="T90" fmla="*/ 772 w 3480"/>
              <a:gd name="T91" fmla="*/ 2698 h 3470"/>
              <a:gd name="T92" fmla="*/ 554 w 3480"/>
              <a:gd name="T93" fmla="*/ 2415 h 3470"/>
              <a:gd name="T94" fmla="*/ 414 w 3480"/>
              <a:gd name="T95" fmla="*/ 2081 h 3470"/>
              <a:gd name="T96" fmla="*/ 71 w 3480"/>
              <a:gd name="T97" fmla="*/ 1805 h 3470"/>
              <a:gd name="T98" fmla="*/ 9 w 3480"/>
              <a:gd name="T99" fmla="*/ 1771 h 3470"/>
              <a:gd name="T100" fmla="*/ 9 w 3480"/>
              <a:gd name="T101" fmla="*/ 1699 h 3470"/>
              <a:gd name="T102" fmla="*/ 71 w 3480"/>
              <a:gd name="T103" fmla="*/ 1665 h 3470"/>
              <a:gd name="T104" fmla="*/ 414 w 3480"/>
              <a:gd name="T105" fmla="*/ 1389 h 3470"/>
              <a:gd name="T106" fmla="*/ 553 w 3480"/>
              <a:gd name="T107" fmla="*/ 1055 h 3470"/>
              <a:gd name="T108" fmla="*/ 772 w 3480"/>
              <a:gd name="T109" fmla="*/ 772 h 3470"/>
              <a:gd name="T110" fmla="*/ 1056 w 3480"/>
              <a:gd name="T111" fmla="*/ 555 h 3470"/>
              <a:gd name="T112" fmla="*/ 1392 w 3480"/>
              <a:gd name="T113" fmla="*/ 419 h 3470"/>
              <a:gd name="T114" fmla="*/ 1669 w 3480"/>
              <a:gd name="T115" fmla="*/ 70 h 3470"/>
              <a:gd name="T116" fmla="*/ 1704 w 3480"/>
              <a:gd name="T117" fmla="*/ 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0" h="3470">
                <a:moveTo>
                  <a:pt x="1733" y="515"/>
                </a:moveTo>
                <a:lnTo>
                  <a:pt x="1643" y="518"/>
                </a:lnTo>
                <a:lnTo>
                  <a:pt x="1555" y="529"/>
                </a:lnTo>
                <a:lnTo>
                  <a:pt x="1469" y="545"/>
                </a:lnTo>
                <a:lnTo>
                  <a:pt x="1385" y="566"/>
                </a:lnTo>
                <a:lnTo>
                  <a:pt x="1303" y="593"/>
                </a:lnTo>
                <a:lnTo>
                  <a:pt x="1224" y="626"/>
                </a:lnTo>
                <a:lnTo>
                  <a:pt x="1148" y="664"/>
                </a:lnTo>
                <a:lnTo>
                  <a:pt x="1076" y="707"/>
                </a:lnTo>
                <a:lnTo>
                  <a:pt x="1006" y="755"/>
                </a:lnTo>
                <a:lnTo>
                  <a:pt x="941" y="808"/>
                </a:lnTo>
                <a:lnTo>
                  <a:pt x="878" y="864"/>
                </a:lnTo>
                <a:lnTo>
                  <a:pt x="820" y="924"/>
                </a:lnTo>
                <a:lnTo>
                  <a:pt x="767" y="989"/>
                </a:lnTo>
                <a:lnTo>
                  <a:pt x="717" y="1058"/>
                </a:lnTo>
                <a:lnTo>
                  <a:pt x="673" y="1129"/>
                </a:lnTo>
                <a:lnTo>
                  <a:pt x="633" y="1204"/>
                </a:lnTo>
                <a:lnTo>
                  <a:pt x="598" y="1282"/>
                </a:lnTo>
                <a:lnTo>
                  <a:pt x="569" y="1362"/>
                </a:lnTo>
                <a:lnTo>
                  <a:pt x="545" y="1445"/>
                </a:lnTo>
                <a:lnTo>
                  <a:pt x="527" y="1530"/>
                </a:lnTo>
                <a:lnTo>
                  <a:pt x="516" y="1617"/>
                </a:lnTo>
                <a:lnTo>
                  <a:pt x="510" y="1707"/>
                </a:lnTo>
                <a:lnTo>
                  <a:pt x="516" y="1720"/>
                </a:lnTo>
                <a:lnTo>
                  <a:pt x="517" y="1735"/>
                </a:lnTo>
                <a:lnTo>
                  <a:pt x="516" y="1750"/>
                </a:lnTo>
                <a:lnTo>
                  <a:pt x="510" y="1763"/>
                </a:lnTo>
                <a:lnTo>
                  <a:pt x="516" y="1853"/>
                </a:lnTo>
                <a:lnTo>
                  <a:pt x="527" y="1940"/>
                </a:lnTo>
                <a:lnTo>
                  <a:pt x="545" y="2025"/>
                </a:lnTo>
                <a:lnTo>
                  <a:pt x="568" y="2108"/>
                </a:lnTo>
                <a:lnTo>
                  <a:pt x="598" y="2188"/>
                </a:lnTo>
                <a:lnTo>
                  <a:pt x="633" y="2266"/>
                </a:lnTo>
                <a:lnTo>
                  <a:pt x="672" y="2341"/>
                </a:lnTo>
                <a:lnTo>
                  <a:pt x="717" y="2412"/>
                </a:lnTo>
                <a:lnTo>
                  <a:pt x="766" y="2481"/>
                </a:lnTo>
                <a:lnTo>
                  <a:pt x="820" y="2546"/>
                </a:lnTo>
                <a:lnTo>
                  <a:pt x="878" y="2606"/>
                </a:lnTo>
                <a:lnTo>
                  <a:pt x="941" y="2662"/>
                </a:lnTo>
                <a:lnTo>
                  <a:pt x="1006" y="2715"/>
                </a:lnTo>
                <a:lnTo>
                  <a:pt x="1076" y="2763"/>
                </a:lnTo>
                <a:lnTo>
                  <a:pt x="1148" y="2806"/>
                </a:lnTo>
                <a:lnTo>
                  <a:pt x="1224" y="2844"/>
                </a:lnTo>
                <a:lnTo>
                  <a:pt x="1303" y="2877"/>
                </a:lnTo>
                <a:lnTo>
                  <a:pt x="1385" y="2904"/>
                </a:lnTo>
                <a:lnTo>
                  <a:pt x="1469" y="2925"/>
                </a:lnTo>
                <a:lnTo>
                  <a:pt x="1555" y="2941"/>
                </a:lnTo>
                <a:lnTo>
                  <a:pt x="1643" y="2952"/>
                </a:lnTo>
                <a:lnTo>
                  <a:pt x="1733" y="2955"/>
                </a:lnTo>
                <a:lnTo>
                  <a:pt x="1824" y="2952"/>
                </a:lnTo>
                <a:lnTo>
                  <a:pt x="1913" y="2941"/>
                </a:lnTo>
                <a:lnTo>
                  <a:pt x="2000" y="2925"/>
                </a:lnTo>
                <a:lnTo>
                  <a:pt x="2086" y="2903"/>
                </a:lnTo>
                <a:lnTo>
                  <a:pt x="2168" y="2875"/>
                </a:lnTo>
                <a:lnTo>
                  <a:pt x="2248" y="2841"/>
                </a:lnTo>
                <a:lnTo>
                  <a:pt x="2324" y="2802"/>
                </a:lnTo>
                <a:lnTo>
                  <a:pt x="2398" y="2758"/>
                </a:lnTo>
                <a:lnTo>
                  <a:pt x="2469" y="2709"/>
                </a:lnTo>
                <a:lnTo>
                  <a:pt x="2535" y="2655"/>
                </a:lnTo>
                <a:lnTo>
                  <a:pt x="2597" y="2597"/>
                </a:lnTo>
                <a:lnTo>
                  <a:pt x="2655" y="2535"/>
                </a:lnTo>
                <a:lnTo>
                  <a:pt x="2709" y="2469"/>
                </a:lnTo>
                <a:lnTo>
                  <a:pt x="2759" y="2399"/>
                </a:lnTo>
                <a:lnTo>
                  <a:pt x="2803" y="2325"/>
                </a:lnTo>
                <a:lnTo>
                  <a:pt x="2842" y="2249"/>
                </a:lnTo>
                <a:lnTo>
                  <a:pt x="2876" y="2169"/>
                </a:lnTo>
                <a:lnTo>
                  <a:pt x="2904" y="2087"/>
                </a:lnTo>
                <a:lnTo>
                  <a:pt x="2926" y="2002"/>
                </a:lnTo>
                <a:lnTo>
                  <a:pt x="2942" y="1915"/>
                </a:lnTo>
                <a:lnTo>
                  <a:pt x="2953" y="1825"/>
                </a:lnTo>
                <a:lnTo>
                  <a:pt x="2956" y="1735"/>
                </a:lnTo>
                <a:lnTo>
                  <a:pt x="2953" y="1645"/>
                </a:lnTo>
                <a:lnTo>
                  <a:pt x="2942" y="1555"/>
                </a:lnTo>
                <a:lnTo>
                  <a:pt x="2926" y="1468"/>
                </a:lnTo>
                <a:lnTo>
                  <a:pt x="2904" y="1384"/>
                </a:lnTo>
                <a:lnTo>
                  <a:pt x="2876" y="1301"/>
                </a:lnTo>
                <a:lnTo>
                  <a:pt x="2842" y="1222"/>
                </a:lnTo>
                <a:lnTo>
                  <a:pt x="2803" y="1145"/>
                </a:lnTo>
                <a:lnTo>
                  <a:pt x="2759" y="1071"/>
                </a:lnTo>
                <a:lnTo>
                  <a:pt x="2709" y="1002"/>
                </a:lnTo>
                <a:lnTo>
                  <a:pt x="2655" y="936"/>
                </a:lnTo>
                <a:lnTo>
                  <a:pt x="2597" y="873"/>
                </a:lnTo>
                <a:lnTo>
                  <a:pt x="2535" y="815"/>
                </a:lnTo>
                <a:lnTo>
                  <a:pt x="2469" y="761"/>
                </a:lnTo>
                <a:lnTo>
                  <a:pt x="2398" y="712"/>
                </a:lnTo>
                <a:lnTo>
                  <a:pt x="2325" y="668"/>
                </a:lnTo>
                <a:lnTo>
                  <a:pt x="2248" y="629"/>
                </a:lnTo>
                <a:lnTo>
                  <a:pt x="2168" y="595"/>
                </a:lnTo>
                <a:lnTo>
                  <a:pt x="2086" y="567"/>
                </a:lnTo>
                <a:lnTo>
                  <a:pt x="2000" y="545"/>
                </a:lnTo>
                <a:lnTo>
                  <a:pt x="1913" y="529"/>
                </a:lnTo>
                <a:lnTo>
                  <a:pt x="1824" y="518"/>
                </a:lnTo>
                <a:lnTo>
                  <a:pt x="1733" y="515"/>
                </a:lnTo>
                <a:close/>
                <a:moveTo>
                  <a:pt x="1740" y="0"/>
                </a:moveTo>
                <a:lnTo>
                  <a:pt x="1759" y="2"/>
                </a:lnTo>
                <a:lnTo>
                  <a:pt x="1776" y="9"/>
                </a:lnTo>
                <a:lnTo>
                  <a:pt x="1790" y="20"/>
                </a:lnTo>
                <a:lnTo>
                  <a:pt x="1801" y="35"/>
                </a:lnTo>
                <a:lnTo>
                  <a:pt x="1807" y="52"/>
                </a:lnTo>
                <a:lnTo>
                  <a:pt x="1811" y="70"/>
                </a:lnTo>
                <a:lnTo>
                  <a:pt x="1811" y="377"/>
                </a:lnTo>
                <a:lnTo>
                  <a:pt x="1903" y="386"/>
                </a:lnTo>
                <a:lnTo>
                  <a:pt x="1995" y="401"/>
                </a:lnTo>
                <a:lnTo>
                  <a:pt x="2085" y="422"/>
                </a:lnTo>
                <a:lnTo>
                  <a:pt x="2172" y="448"/>
                </a:lnTo>
                <a:lnTo>
                  <a:pt x="2257" y="479"/>
                </a:lnTo>
                <a:lnTo>
                  <a:pt x="2339" y="517"/>
                </a:lnTo>
                <a:lnTo>
                  <a:pt x="2418" y="559"/>
                </a:lnTo>
                <a:lnTo>
                  <a:pt x="2494" y="607"/>
                </a:lnTo>
                <a:lnTo>
                  <a:pt x="2566" y="659"/>
                </a:lnTo>
                <a:lnTo>
                  <a:pt x="2634" y="715"/>
                </a:lnTo>
                <a:lnTo>
                  <a:pt x="2700" y="776"/>
                </a:lnTo>
                <a:lnTo>
                  <a:pt x="2760" y="841"/>
                </a:lnTo>
                <a:lnTo>
                  <a:pt x="2817" y="910"/>
                </a:lnTo>
                <a:lnTo>
                  <a:pt x="2868" y="982"/>
                </a:lnTo>
                <a:lnTo>
                  <a:pt x="2916" y="1058"/>
                </a:lnTo>
                <a:lnTo>
                  <a:pt x="2958" y="1137"/>
                </a:lnTo>
                <a:lnTo>
                  <a:pt x="2995" y="1219"/>
                </a:lnTo>
                <a:lnTo>
                  <a:pt x="3027" y="1303"/>
                </a:lnTo>
                <a:lnTo>
                  <a:pt x="3053" y="1390"/>
                </a:lnTo>
                <a:lnTo>
                  <a:pt x="3073" y="1479"/>
                </a:lnTo>
                <a:lnTo>
                  <a:pt x="3087" y="1571"/>
                </a:lnTo>
                <a:lnTo>
                  <a:pt x="3095" y="1665"/>
                </a:lnTo>
                <a:lnTo>
                  <a:pt x="3409" y="1665"/>
                </a:lnTo>
                <a:lnTo>
                  <a:pt x="3428" y="1668"/>
                </a:lnTo>
                <a:lnTo>
                  <a:pt x="3445" y="1674"/>
                </a:lnTo>
                <a:lnTo>
                  <a:pt x="3460" y="1686"/>
                </a:lnTo>
                <a:lnTo>
                  <a:pt x="3471" y="1699"/>
                </a:lnTo>
                <a:lnTo>
                  <a:pt x="3478" y="1716"/>
                </a:lnTo>
                <a:lnTo>
                  <a:pt x="3480" y="1735"/>
                </a:lnTo>
                <a:lnTo>
                  <a:pt x="3478" y="1754"/>
                </a:lnTo>
                <a:lnTo>
                  <a:pt x="3471" y="1771"/>
                </a:lnTo>
                <a:lnTo>
                  <a:pt x="3460" y="1784"/>
                </a:lnTo>
                <a:lnTo>
                  <a:pt x="3445" y="1796"/>
                </a:lnTo>
                <a:lnTo>
                  <a:pt x="3428" y="1802"/>
                </a:lnTo>
                <a:lnTo>
                  <a:pt x="3409" y="1805"/>
                </a:lnTo>
                <a:lnTo>
                  <a:pt x="3095" y="1805"/>
                </a:lnTo>
                <a:lnTo>
                  <a:pt x="3087" y="1899"/>
                </a:lnTo>
                <a:lnTo>
                  <a:pt x="3073" y="1991"/>
                </a:lnTo>
                <a:lnTo>
                  <a:pt x="3053" y="2080"/>
                </a:lnTo>
                <a:lnTo>
                  <a:pt x="3027" y="2167"/>
                </a:lnTo>
                <a:lnTo>
                  <a:pt x="2995" y="2251"/>
                </a:lnTo>
                <a:lnTo>
                  <a:pt x="2958" y="2333"/>
                </a:lnTo>
                <a:lnTo>
                  <a:pt x="2916" y="2412"/>
                </a:lnTo>
                <a:lnTo>
                  <a:pt x="2868" y="2488"/>
                </a:lnTo>
                <a:lnTo>
                  <a:pt x="2817" y="2560"/>
                </a:lnTo>
                <a:lnTo>
                  <a:pt x="2760" y="2629"/>
                </a:lnTo>
                <a:lnTo>
                  <a:pt x="2700" y="2694"/>
                </a:lnTo>
                <a:lnTo>
                  <a:pt x="2634" y="2755"/>
                </a:lnTo>
                <a:lnTo>
                  <a:pt x="2566" y="2811"/>
                </a:lnTo>
                <a:lnTo>
                  <a:pt x="2494" y="2863"/>
                </a:lnTo>
                <a:lnTo>
                  <a:pt x="2418" y="2911"/>
                </a:lnTo>
                <a:lnTo>
                  <a:pt x="2339" y="2953"/>
                </a:lnTo>
                <a:lnTo>
                  <a:pt x="2257" y="2991"/>
                </a:lnTo>
                <a:lnTo>
                  <a:pt x="2172" y="3022"/>
                </a:lnTo>
                <a:lnTo>
                  <a:pt x="2085" y="3048"/>
                </a:lnTo>
                <a:lnTo>
                  <a:pt x="1995" y="3069"/>
                </a:lnTo>
                <a:lnTo>
                  <a:pt x="1903" y="3084"/>
                </a:lnTo>
                <a:lnTo>
                  <a:pt x="1811" y="3093"/>
                </a:lnTo>
                <a:lnTo>
                  <a:pt x="1811" y="3400"/>
                </a:lnTo>
                <a:lnTo>
                  <a:pt x="1807" y="3418"/>
                </a:lnTo>
                <a:lnTo>
                  <a:pt x="1801" y="3435"/>
                </a:lnTo>
                <a:lnTo>
                  <a:pt x="1790" y="3450"/>
                </a:lnTo>
                <a:lnTo>
                  <a:pt x="1776" y="3461"/>
                </a:lnTo>
                <a:lnTo>
                  <a:pt x="1759" y="3468"/>
                </a:lnTo>
                <a:lnTo>
                  <a:pt x="1740" y="3470"/>
                </a:lnTo>
                <a:lnTo>
                  <a:pt x="1721" y="3468"/>
                </a:lnTo>
                <a:lnTo>
                  <a:pt x="1704" y="3461"/>
                </a:lnTo>
                <a:lnTo>
                  <a:pt x="1690" y="3450"/>
                </a:lnTo>
                <a:lnTo>
                  <a:pt x="1679" y="3435"/>
                </a:lnTo>
                <a:lnTo>
                  <a:pt x="1673" y="3418"/>
                </a:lnTo>
                <a:lnTo>
                  <a:pt x="1669" y="3400"/>
                </a:lnTo>
                <a:lnTo>
                  <a:pt x="1669" y="3094"/>
                </a:lnTo>
                <a:lnTo>
                  <a:pt x="1575" y="3086"/>
                </a:lnTo>
                <a:lnTo>
                  <a:pt x="1483" y="3071"/>
                </a:lnTo>
                <a:lnTo>
                  <a:pt x="1392" y="3051"/>
                </a:lnTo>
                <a:lnTo>
                  <a:pt x="1304" y="3026"/>
                </a:lnTo>
                <a:lnTo>
                  <a:pt x="1219" y="2995"/>
                </a:lnTo>
                <a:lnTo>
                  <a:pt x="1136" y="2957"/>
                </a:lnTo>
                <a:lnTo>
                  <a:pt x="1057" y="2915"/>
                </a:lnTo>
                <a:lnTo>
                  <a:pt x="980" y="2867"/>
                </a:lnTo>
                <a:lnTo>
                  <a:pt x="907" y="2816"/>
                </a:lnTo>
                <a:lnTo>
                  <a:pt x="837" y="2759"/>
                </a:lnTo>
                <a:lnTo>
                  <a:pt x="772" y="2698"/>
                </a:lnTo>
                <a:lnTo>
                  <a:pt x="711" y="2633"/>
                </a:lnTo>
                <a:lnTo>
                  <a:pt x="654" y="2565"/>
                </a:lnTo>
                <a:lnTo>
                  <a:pt x="601" y="2492"/>
                </a:lnTo>
                <a:lnTo>
                  <a:pt x="554" y="2415"/>
                </a:lnTo>
                <a:lnTo>
                  <a:pt x="510" y="2336"/>
                </a:lnTo>
                <a:lnTo>
                  <a:pt x="472" y="2254"/>
                </a:lnTo>
                <a:lnTo>
                  <a:pt x="441" y="2169"/>
                </a:lnTo>
                <a:lnTo>
                  <a:pt x="414" y="2081"/>
                </a:lnTo>
                <a:lnTo>
                  <a:pt x="394" y="1992"/>
                </a:lnTo>
                <a:lnTo>
                  <a:pt x="380" y="1899"/>
                </a:lnTo>
                <a:lnTo>
                  <a:pt x="371" y="1805"/>
                </a:lnTo>
                <a:lnTo>
                  <a:pt x="71" y="1805"/>
                </a:lnTo>
                <a:lnTo>
                  <a:pt x="52" y="1802"/>
                </a:lnTo>
                <a:lnTo>
                  <a:pt x="35" y="1796"/>
                </a:lnTo>
                <a:lnTo>
                  <a:pt x="20" y="1784"/>
                </a:lnTo>
                <a:lnTo>
                  <a:pt x="9" y="1771"/>
                </a:lnTo>
                <a:lnTo>
                  <a:pt x="2" y="1754"/>
                </a:lnTo>
                <a:lnTo>
                  <a:pt x="0" y="1735"/>
                </a:lnTo>
                <a:lnTo>
                  <a:pt x="2" y="1716"/>
                </a:lnTo>
                <a:lnTo>
                  <a:pt x="9" y="1699"/>
                </a:lnTo>
                <a:lnTo>
                  <a:pt x="20" y="1686"/>
                </a:lnTo>
                <a:lnTo>
                  <a:pt x="35" y="1674"/>
                </a:lnTo>
                <a:lnTo>
                  <a:pt x="52" y="1668"/>
                </a:lnTo>
                <a:lnTo>
                  <a:pt x="71" y="1665"/>
                </a:lnTo>
                <a:lnTo>
                  <a:pt x="371" y="1665"/>
                </a:lnTo>
                <a:lnTo>
                  <a:pt x="380" y="1571"/>
                </a:lnTo>
                <a:lnTo>
                  <a:pt x="394" y="1478"/>
                </a:lnTo>
                <a:lnTo>
                  <a:pt x="414" y="1389"/>
                </a:lnTo>
                <a:lnTo>
                  <a:pt x="441" y="1301"/>
                </a:lnTo>
                <a:lnTo>
                  <a:pt x="472" y="1216"/>
                </a:lnTo>
                <a:lnTo>
                  <a:pt x="510" y="1134"/>
                </a:lnTo>
                <a:lnTo>
                  <a:pt x="553" y="1055"/>
                </a:lnTo>
                <a:lnTo>
                  <a:pt x="601" y="978"/>
                </a:lnTo>
                <a:lnTo>
                  <a:pt x="653" y="905"/>
                </a:lnTo>
                <a:lnTo>
                  <a:pt x="710" y="837"/>
                </a:lnTo>
                <a:lnTo>
                  <a:pt x="772" y="772"/>
                </a:lnTo>
                <a:lnTo>
                  <a:pt x="837" y="711"/>
                </a:lnTo>
                <a:lnTo>
                  <a:pt x="907" y="654"/>
                </a:lnTo>
                <a:lnTo>
                  <a:pt x="980" y="603"/>
                </a:lnTo>
                <a:lnTo>
                  <a:pt x="1056" y="555"/>
                </a:lnTo>
                <a:lnTo>
                  <a:pt x="1136" y="513"/>
                </a:lnTo>
                <a:lnTo>
                  <a:pt x="1218" y="475"/>
                </a:lnTo>
                <a:lnTo>
                  <a:pt x="1304" y="444"/>
                </a:lnTo>
                <a:lnTo>
                  <a:pt x="1392" y="419"/>
                </a:lnTo>
                <a:lnTo>
                  <a:pt x="1483" y="399"/>
                </a:lnTo>
                <a:lnTo>
                  <a:pt x="1575" y="384"/>
                </a:lnTo>
                <a:lnTo>
                  <a:pt x="1669" y="376"/>
                </a:lnTo>
                <a:lnTo>
                  <a:pt x="1669" y="70"/>
                </a:lnTo>
                <a:lnTo>
                  <a:pt x="1673" y="52"/>
                </a:lnTo>
                <a:lnTo>
                  <a:pt x="1679" y="35"/>
                </a:lnTo>
                <a:lnTo>
                  <a:pt x="1690" y="20"/>
                </a:lnTo>
                <a:lnTo>
                  <a:pt x="1704" y="9"/>
                </a:lnTo>
                <a:lnTo>
                  <a:pt x="1721" y="2"/>
                </a:lnTo>
                <a:lnTo>
                  <a:pt x="1740"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sz="1400" dirty="0">
              <a:cs typeface="+mn-ea"/>
              <a:sym typeface="+mn-lt"/>
            </a:endParaRPr>
          </a:p>
        </p:txBody>
      </p:sp>
      <p:sp>
        <p:nvSpPr>
          <p:cNvPr id="5" name="Freeform 124">
            <a:extLst>
              <a:ext uri="{FF2B5EF4-FFF2-40B4-BE49-F238E27FC236}">
                <a16:creationId xmlns:a16="http://schemas.microsoft.com/office/drawing/2014/main" id="{08706B0A-6C71-EAF1-5D74-825DC510E564}"/>
              </a:ext>
            </a:extLst>
          </p:cNvPr>
          <p:cNvSpPr>
            <a:spLocks noEditPoints="1"/>
          </p:cNvSpPr>
          <p:nvPr/>
        </p:nvSpPr>
        <p:spPr bwMode="auto">
          <a:xfrm>
            <a:off x="4087089" y="3648922"/>
            <a:ext cx="441963" cy="440693"/>
          </a:xfrm>
          <a:custGeom>
            <a:avLst/>
            <a:gdLst>
              <a:gd name="T0" fmla="*/ 1469 w 3480"/>
              <a:gd name="T1" fmla="*/ 545 h 3470"/>
              <a:gd name="T2" fmla="*/ 1148 w 3480"/>
              <a:gd name="T3" fmla="*/ 664 h 3470"/>
              <a:gd name="T4" fmla="*/ 878 w 3480"/>
              <a:gd name="T5" fmla="*/ 864 h 3470"/>
              <a:gd name="T6" fmla="*/ 673 w 3480"/>
              <a:gd name="T7" fmla="*/ 1129 h 3470"/>
              <a:gd name="T8" fmla="*/ 545 w 3480"/>
              <a:gd name="T9" fmla="*/ 1445 h 3470"/>
              <a:gd name="T10" fmla="*/ 516 w 3480"/>
              <a:gd name="T11" fmla="*/ 1720 h 3470"/>
              <a:gd name="T12" fmla="*/ 516 w 3480"/>
              <a:gd name="T13" fmla="*/ 1853 h 3470"/>
              <a:gd name="T14" fmla="*/ 598 w 3480"/>
              <a:gd name="T15" fmla="*/ 2188 h 3470"/>
              <a:gd name="T16" fmla="*/ 766 w 3480"/>
              <a:gd name="T17" fmla="*/ 2481 h 3470"/>
              <a:gd name="T18" fmla="*/ 1006 w 3480"/>
              <a:gd name="T19" fmla="*/ 2715 h 3470"/>
              <a:gd name="T20" fmla="*/ 1303 w 3480"/>
              <a:gd name="T21" fmla="*/ 2877 h 3470"/>
              <a:gd name="T22" fmla="*/ 1643 w 3480"/>
              <a:gd name="T23" fmla="*/ 2952 h 3470"/>
              <a:gd name="T24" fmla="*/ 2000 w 3480"/>
              <a:gd name="T25" fmla="*/ 2925 h 3470"/>
              <a:gd name="T26" fmla="*/ 2324 w 3480"/>
              <a:gd name="T27" fmla="*/ 2802 h 3470"/>
              <a:gd name="T28" fmla="*/ 2597 w 3480"/>
              <a:gd name="T29" fmla="*/ 2597 h 3470"/>
              <a:gd name="T30" fmla="*/ 2803 w 3480"/>
              <a:gd name="T31" fmla="*/ 2325 h 3470"/>
              <a:gd name="T32" fmla="*/ 2926 w 3480"/>
              <a:gd name="T33" fmla="*/ 2002 h 3470"/>
              <a:gd name="T34" fmla="*/ 2953 w 3480"/>
              <a:gd name="T35" fmla="*/ 1645 h 3470"/>
              <a:gd name="T36" fmla="*/ 2876 w 3480"/>
              <a:gd name="T37" fmla="*/ 1301 h 3470"/>
              <a:gd name="T38" fmla="*/ 2709 w 3480"/>
              <a:gd name="T39" fmla="*/ 1002 h 3470"/>
              <a:gd name="T40" fmla="*/ 2469 w 3480"/>
              <a:gd name="T41" fmla="*/ 761 h 3470"/>
              <a:gd name="T42" fmla="*/ 2168 w 3480"/>
              <a:gd name="T43" fmla="*/ 595 h 3470"/>
              <a:gd name="T44" fmla="*/ 1824 w 3480"/>
              <a:gd name="T45" fmla="*/ 518 h 3470"/>
              <a:gd name="T46" fmla="*/ 1776 w 3480"/>
              <a:gd name="T47" fmla="*/ 9 h 3470"/>
              <a:gd name="T48" fmla="*/ 1811 w 3480"/>
              <a:gd name="T49" fmla="*/ 70 h 3470"/>
              <a:gd name="T50" fmla="*/ 2085 w 3480"/>
              <a:gd name="T51" fmla="*/ 422 h 3470"/>
              <a:gd name="T52" fmla="*/ 2418 w 3480"/>
              <a:gd name="T53" fmla="*/ 559 h 3470"/>
              <a:gd name="T54" fmla="*/ 2700 w 3480"/>
              <a:gd name="T55" fmla="*/ 776 h 3470"/>
              <a:gd name="T56" fmla="*/ 2916 w 3480"/>
              <a:gd name="T57" fmla="*/ 1058 h 3470"/>
              <a:gd name="T58" fmla="*/ 3053 w 3480"/>
              <a:gd name="T59" fmla="*/ 1390 h 3470"/>
              <a:gd name="T60" fmla="*/ 3409 w 3480"/>
              <a:gd name="T61" fmla="*/ 1665 h 3470"/>
              <a:gd name="T62" fmla="*/ 3471 w 3480"/>
              <a:gd name="T63" fmla="*/ 1699 h 3470"/>
              <a:gd name="T64" fmla="*/ 3471 w 3480"/>
              <a:gd name="T65" fmla="*/ 1771 h 3470"/>
              <a:gd name="T66" fmla="*/ 3409 w 3480"/>
              <a:gd name="T67" fmla="*/ 1805 h 3470"/>
              <a:gd name="T68" fmla="*/ 3053 w 3480"/>
              <a:gd name="T69" fmla="*/ 2080 h 3470"/>
              <a:gd name="T70" fmla="*/ 2916 w 3480"/>
              <a:gd name="T71" fmla="*/ 2412 h 3470"/>
              <a:gd name="T72" fmla="*/ 2700 w 3480"/>
              <a:gd name="T73" fmla="*/ 2694 h 3470"/>
              <a:gd name="T74" fmla="*/ 2418 w 3480"/>
              <a:gd name="T75" fmla="*/ 2911 h 3470"/>
              <a:gd name="T76" fmla="*/ 2085 w 3480"/>
              <a:gd name="T77" fmla="*/ 3048 h 3470"/>
              <a:gd name="T78" fmla="*/ 1811 w 3480"/>
              <a:gd name="T79" fmla="*/ 3400 h 3470"/>
              <a:gd name="T80" fmla="*/ 1776 w 3480"/>
              <a:gd name="T81" fmla="*/ 3461 h 3470"/>
              <a:gd name="T82" fmla="*/ 1704 w 3480"/>
              <a:gd name="T83" fmla="*/ 3461 h 3470"/>
              <a:gd name="T84" fmla="*/ 1669 w 3480"/>
              <a:gd name="T85" fmla="*/ 3400 h 3470"/>
              <a:gd name="T86" fmla="*/ 1392 w 3480"/>
              <a:gd name="T87" fmla="*/ 3051 h 3470"/>
              <a:gd name="T88" fmla="*/ 1057 w 3480"/>
              <a:gd name="T89" fmla="*/ 2915 h 3470"/>
              <a:gd name="T90" fmla="*/ 772 w 3480"/>
              <a:gd name="T91" fmla="*/ 2698 h 3470"/>
              <a:gd name="T92" fmla="*/ 554 w 3480"/>
              <a:gd name="T93" fmla="*/ 2415 h 3470"/>
              <a:gd name="T94" fmla="*/ 414 w 3480"/>
              <a:gd name="T95" fmla="*/ 2081 h 3470"/>
              <a:gd name="T96" fmla="*/ 71 w 3480"/>
              <a:gd name="T97" fmla="*/ 1805 h 3470"/>
              <a:gd name="T98" fmla="*/ 9 w 3480"/>
              <a:gd name="T99" fmla="*/ 1771 h 3470"/>
              <a:gd name="T100" fmla="*/ 9 w 3480"/>
              <a:gd name="T101" fmla="*/ 1699 h 3470"/>
              <a:gd name="T102" fmla="*/ 71 w 3480"/>
              <a:gd name="T103" fmla="*/ 1665 h 3470"/>
              <a:gd name="T104" fmla="*/ 414 w 3480"/>
              <a:gd name="T105" fmla="*/ 1389 h 3470"/>
              <a:gd name="T106" fmla="*/ 553 w 3480"/>
              <a:gd name="T107" fmla="*/ 1055 h 3470"/>
              <a:gd name="T108" fmla="*/ 772 w 3480"/>
              <a:gd name="T109" fmla="*/ 772 h 3470"/>
              <a:gd name="T110" fmla="*/ 1056 w 3480"/>
              <a:gd name="T111" fmla="*/ 555 h 3470"/>
              <a:gd name="T112" fmla="*/ 1392 w 3480"/>
              <a:gd name="T113" fmla="*/ 419 h 3470"/>
              <a:gd name="T114" fmla="*/ 1669 w 3480"/>
              <a:gd name="T115" fmla="*/ 70 h 3470"/>
              <a:gd name="T116" fmla="*/ 1704 w 3480"/>
              <a:gd name="T117" fmla="*/ 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0" h="3470">
                <a:moveTo>
                  <a:pt x="1733" y="515"/>
                </a:moveTo>
                <a:lnTo>
                  <a:pt x="1643" y="518"/>
                </a:lnTo>
                <a:lnTo>
                  <a:pt x="1555" y="529"/>
                </a:lnTo>
                <a:lnTo>
                  <a:pt x="1469" y="545"/>
                </a:lnTo>
                <a:lnTo>
                  <a:pt x="1385" y="566"/>
                </a:lnTo>
                <a:lnTo>
                  <a:pt x="1303" y="593"/>
                </a:lnTo>
                <a:lnTo>
                  <a:pt x="1224" y="626"/>
                </a:lnTo>
                <a:lnTo>
                  <a:pt x="1148" y="664"/>
                </a:lnTo>
                <a:lnTo>
                  <a:pt x="1076" y="707"/>
                </a:lnTo>
                <a:lnTo>
                  <a:pt x="1006" y="755"/>
                </a:lnTo>
                <a:lnTo>
                  <a:pt x="941" y="808"/>
                </a:lnTo>
                <a:lnTo>
                  <a:pt x="878" y="864"/>
                </a:lnTo>
                <a:lnTo>
                  <a:pt x="820" y="924"/>
                </a:lnTo>
                <a:lnTo>
                  <a:pt x="767" y="989"/>
                </a:lnTo>
                <a:lnTo>
                  <a:pt x="717" y="1058"/>
                </a:lnTo>
                <a:lnTo>
                  <a:pt x="673" y="1129"/>
                </a:lnTo>
                <a:lnTo>
                  <a:pt x="633" y="1204"/>
                </a:lnTo>
                <a:lnTo>
                  <a:pt x="598" y="1282"/>
                </a:lnTo>
                <a:lnTo>
                  <a:pt x="569" y="1362"/>
                </a:lnTo>
                <a:lnTo>
                  <a:pt x="545" y="1445"/>
                </a:lnTo>
                <a:lnTo>
                  <a:pt x="527" y="1530"/>
                </a:lnTo>
                <a:lnTo>
                  <a:pt x="516" y="1617"/>
                </a:lnTo>
                <a:lnTo>
                  <a:pt x="510" y="1707"/>
                </a:lnTo>
                <a:lnTo>
                  <a:pt x="516" y="1720"/>
                </a:lnTo>
                <a:lnTo>
                  <a:pt x="517" y="1735"/>
                </a:lnTo>
                <a:lnTo>
                  <a:pt x="516" y="1750"/>
                </a:lnTo>
                <a:lnTo>
                  <a:pt x="510" y="1763"/>
                </a:lnTo>
                <a:lnTo>
                  <a:pt x="516" y="1853"/>
                </a:lnTo>
                <a:lnTo>
                  <a:pt x="527" y="1940"/>
                </a:lnTo>
                <a:lnTo>
                  <a:pt x="545" y="2025"/>
                </a:lnTo>
                <a:lnTo>
                  <a:pt x="568" y="2108"/>
                </a:lnTo>
                <a:lnTo>
                  <a:pt x="598" y="2188"/>
                </a:lnTo>
                <a:lnTo>
                  <a:pt x="633" y="2266"/>
                </a:lnTo>
                <a:lnTo>
                  <a:pt x="672" y="2341"/>
                </a:lnTo>
                <a:lnTo>
                  <a:pt x="717" y="2412"/>
                </a:lnTo>
                <a:lnTo>
                  <a:pt x="766" y="2481"/>
                </a:lnTo>
                <a:lnTo>
                  <a:pt x="820" y="2546"/>
                </a:lnTo>
                <a:lnTo>
                  <a:pt x="878" y="2606"/>
                </a:lnTo>
                <a:lnTo>
                  <a:pt x="941" y="2662"/>
                </a:lnTo>
                <a:lnTo>
                  <a:pt x="1006" y="2715"/>
                </a:lnTo>
                <a:lnTo>
                  <a:pt x="1076" y="2763"/>
                </a:lnTo>
                <a:lnTo>
                  <a:pt x="1148" y="2806"/>
                </a:lnTo>
                <a:lnTo>
                  <a:pt x="1224" y="2844"/>
                </a:lnTo>
                <a:lnTo>
                  <a:pt x="1303" y="2877"/>
                </a:lnTo>
                <a:lnTo>
                  <a:pt x="1385" y="2904"/>
                </a:lnTo>
                <a:lnTo>
                  <a:pt x="1469" y="2925"/>
                </a:lnTo>
                <a:lnTo>
                  <a:pt x="1555" y="2941"/>
                </a:lnTo>
                <a:lnTo>
                  <a:pt x="1643" y="2952"/>
                </a:lnTo>
                <a:lnTo>
                  <a:pt x="1733" y="2955"/>
                </a:lnTo>
                <a:lnTo>
                  <a:pt x="1824" y="2952"/>
                </a:lnTo>
                <a:lnTo>
                  <a:pt x="1913" y="2941"/>
                </a:lnTo>
                <a:lnTo>
                  <a:pt x="2000" y="2925"/>
                </a:lnTo>
                <a:lnTo>
                  <a:pt x="2086" y="2903"/>
                </a:lnTo>
                <a:lnTo>
                  <a:pt x="2168" y="2875"/>
                </a:lnTo>
                <a:lnTo>
                  <a:pt x="2248" y="2841"/>
                </a:lnTo>
                <a:lnTo>
                  <a:pt x="2324" y="2802"/>
                </a:lnTo>
                <a:lnTo>
                  <a:pt x="2398" y="2758"/>
                </a:lnTo>
                <a:lnTo>
                  <a:pt x="2469" y="2709"/>
                </a:lnTo>
                <a:lnTo>
                  <a:pt x="2535" y="2655"/>
                </a:lnTo>
                <a:lnTo>
                  <a:pt x="2597" y="2597"/>
                </a:lnTo>
                <a:lnTo>
                  <a:pt x="2655" y="2535"/>
                </a:lnTo>
                <a:lnTo>
                  <a:pt x="2709" y="2469"/>
                </a:lnTo>
                <a:lnTo>
                  <a:pt x="2759" y="2399"/>
                </a:lnTo>
                <a:lnTo>
                  <a:pt x="2803" y="2325"/>
                </a:lnTo>
                <a:lnTo>
                  <a:pt x="2842" y="2249"/>
                </a:lnTo>
                <a:lnTo>
                  <a:pt x="2876" y="2169"/>
                </a:lnTo>
                <a:lnTo>
                  <a:pt x="2904" y="2087"/>
                </a:lnTo>
                <a:lnTo>
                  <a:pt x="2926" y="2002"/>
                </a:lnTo>
                <a:lnTo>
                  <a:pt x="2942" y="1915"/>
                </a:lnTo>
                <a:lnTo>
                  <a:pt x="2953" y="1825"/>
                </a:lnTo>
                <a:lnTo>
                  <a:pt x="2956" y="1735"/>
                </a:lnTo>
                <a:lnTo>
                  <a:pt x="2953" y="1645"/>
                </a:lnTo>
                <a:lnTo>
                  <a:pt x="2942" y="1555"/>
                </a:lnTo>
                <a:lnTo>
                  <a:pt x="2926" y="1468"/>
                </a:lnTo>
                <a:lnTo>
                  <a:pt x="2904" y="1384"/>
                </a:lnTo>
                <a:lnTo>
                  <a:pt x="2876" y="1301"/>
                </a:lnTo>
                <a:lnTo>
                  <a:pt x="2842" y="1222"/>
                </a:lnTo>
                <a:lnTo>
                  <a:pt x="2803" y="1145"/>
                </a:lnTo>
                <a:lnTo>
                  <a:pt x="2759" y="1071"/>
                </a:lnTo>
                <a:lnTo>
                  <a:pt x="2709" y="1002"/>
                </a:lnTo>
                <a:lnTo>
                  <a:pt x="2655" y="936"/>
                </a:lnTo>
                <a:lnTo>
                  <a:pt x="2597" y="873"/>
                </a:lnTo>
                <a:lnTo>
                  <a:pt x="2535" y="815"/>
                </a:lnTo>
                <a:lnTo>
                  <a:pt x="2469" y="761"/>
                </a:lnTo>
                <a:lnTo>
                  <a:pt x="2398" y="712"/>
                </a:lnTo>
                <a:lnTo>
                  <a:pt x="2325" y="668"/>
                </a:lnTo>
                <a:lnTo>
                  <a:pt x="2248" y="629"/>
                </a:lnTo>
                <a:lnTo>
                  <a:pt x="2168" y="595"/>
                </a:lnTo>
                <a:lnTo>
                  <a:pt x="2086" y="567"/>
                </a:lnTo>
                <a:lnTo>
                  <a:pt x="2000" y="545"/>
                </a:lnTo>
                <a:lnTo>
                  <a:pt x="1913" y="529"/>
                </a:lnTo>
                <a:lnTo>
                  <a:pt x="1824" y="518"/>
                </a:lnTo>
                <a:lnTo>
                  <a:pt x="1733" y="515"/>
                </a:lnTo>
                <a:close/>
                <a:moveTo>
                  <a:pt x="1740" y="0"/>
                </a:moveTo>
                <a:lnTo>
                  <a:pt x="1759" y="2"/>
                </a:lnTo>
                <a:lnTo>
                  <a:pt x="1776" y="9"/>
                </a:lnTo>
                <a:lnTo>
                  <a:pt x="1790" y="20"/>
                </a:lnTo>
                <a:lnTo>
                  <a:pt x="1801" y="35"/>
                </a:lnTo>
                <a:lnTo>
                  <a:pt x="1807" y="52"/>
                </a:lnTo>
                <a:lnTo>
                  <a:pt x="1811" y="70"/>
                </a:lnTo>
                <a:lnTo>
                  <a:pt x="1811" y="377"/>
                </a:lnTo>
                <a:lnTo>
                  <a:pt x="1903" y="386"/>
                </a:lnTo>
                <a:lnTo>
                  <a:pt x="1995" y="401"/>
                </a:lnTo>
                <a:lnTo>
                  <a:pt x="2085" y="422"/>
                </a:lnTo>
                <a:lnTo>
                  <a:pt x="2172" y="448"/>
                </a:lnTo>
                <a:lnTo>
                  <a:pt x="2257" y="479"/>
                </a:lnTo>
                <a:lnTo>
                  <a:pt x="2339" y="517"/>
                </a:lnTo>
                <a:lnTo>
                  <a:pt x="2418" y="559"/>
                </a:lnTo>
                <a:lnTo>
                  <a:pt x="2494" y="607"/>
                </a:lnTo>
                <a:lnTo>
                  <a:pt x="2566" y="659"/>
                </a:lnTo>
                <a:lnTo>
                  <a:pt x="2634" y="715"/>
                </a:lnTo>
                <a:lnTo>
                  <a:pt x="2700" y="776"/>
                </a:lnTo>
                <a:lnTo>
                  <a:pt x="2760" y="841"/>
                </a:lnTo>
                <a:lnTo>
                  <a:pt x="2817" y="910"/>
                </a:lnTo>
                <a:lnTo>
                  <a:pt x="2868" y="982"/>
                </a:lnTo>
                <a:lnTo>
                  <a:pt x="2916" y="1058"/>
                </a:lnTo>
                <a:lnTo>
                  <a:pt x="2958" y="1137"/>
                </a:lnTo>
                <a:lnTo>
                  <a:pt x="2995" y="1219"/>
                </a:lnTo>
                <a:lnTo>
                  <a:pt x="3027" y="1303"/>
                </a:lnTo>
                <a:lnTo>
                  <a:pt x="3053" y="1390"/>
                </a:lnTo>
                <a:lnTo>
                  <a:pt x="3073" y="1479"/>
                </a:lnTo>
                <a:lnTo>
                  <a:pt x="3087" y="1571"/>
                </a:lnTo>
                <a:lnTo>
                  <a:pt x="3095" y="1665"/>
                </a:lnTo>
                <a:lnTo>
                  <a:pt x="3409" y="1665"/>
                </a:lnTo>
                <a:lnTo>
                  <a:pt x="3428" y="1668"/>
                </a:lnTo>
                <a:lnTo>
                  <a:pt x="3445" y="1674"/>
                </a:lnTo>
                <a:lnTo>
                  <a:pt x="3460" y="1686"/>
                </a:lnTo>
                <a:lnTo>
                  <a:pt x="3471" y="1699"/>
                </a:lnTo>
                <a:lnTo>
                  <a:pt x="3478" y="1716"/>
                </a:lnTo>
                <a:lnTo>
                  <a:pt x="3480" y="1735"/>
                </a:lnTo>
                <a:lnTo>
                  <a:pt x="3478" y="1754"/>
                </a:lnTo>
                <a:lnTo>
                  <a:pt x="3471" y="1771"/>
                </a:lnTo>
                <a:lnTo>
                  <a:pt x="3460" y="1784"/>
                </a:lnTo>
                <a:lnTo>
                  <a:pt x="3445" y="1796"/>
                </a:lnTo>
                <a:lnTo>
                  <a:pt x="3428" y="1802"/>
                </a:lnTo>
                <a:lnTo>
                  <a:pt x="3409" y="1805"/>
                </a:lnTo>
                <a:lnTo>
                  <a:pt x="3095" y="1805"/>
                </a:lnTo>
                <a:lnTo>
                  <a:pt x="3087" y="1899"/>
                </a:lnTo>
                <a:lnTo>
                  <a:pt x="3073" y="1991"/>
                </a:lnTo>
                <a:lnTo>
                  <a:pt x="3053" y="2080"/>
                </a:lnTo>
                <a:lnTo>
                  <a:pt x="3027" y="2167"/>
                </a:lnTo>
                <a:lnTo>
                  <a:pt x="2995" y="2251"/>
                </a:lnTo>
                <a:lnTo>
                  <a:pt x="2958" y="2333"/>
                </a:lnTo>
                <a:lnTo>
                  <a:pt x="2916" y="2412"/>
                </a:lnTo>
                <a:lnTo>
                  <a:pt x="2868" y="2488"/>
                </a:lnTo>
                <a:lnTo>
                  <a:pt x="2817" y="2560"/>
                </a:lnTo>
                <a:lnTo>
                  <a:pt x="2760" y="2629"/>
                </a:lnTo>
                <a:lnTo>
                  <a:pt x="2700" y="2694"/>
                </a:lnTo>
                <a:lnTo>
                  <a:pt x="2634" y="2755"/>
                </a:lnTo>
                <a:lnTo>
                  <a:pt x="2566" y="2811"/>
                </a:lnTo>
                <a:lnTo>
                  <a:pt x="2494" y="2863"/>
                </a:lnTo>
                <a:lnTo>
                  <a:pt x="2418" y="2911"/>
                </a:lnTo>
                <a:lnTo>
                  <a:pt x="2339" y="2953"/>
                </a:lnTo>
                <a:lnTo>
                  <a:pt x="2257" y="2991"/>
                </a:lnTo>
                <a:lnTo>
                  <a:pt x="2172" y="3022"/>
                </a:lnTo>
                <a:lnTo>
                  <a:pt x="2085" y="3048"/>
                </a:lnTo>
                <a:lnTo>
                  <a:pt x="1995" y="3069"/>
                </a:lnTo>
                <a:lnTo>
                  <a:pt x="1903" y="3084"/>
                </a:lnTo>
                <a:lnTo>
                  <a:pt x="1811" y="3093"/>
                </a:lnTo>
                <a:lnTo>
                  <a:pt x="1811" y="3400"/>
                </a:lnTo>
                <a:lnTo>
                  <a:pt x="1807" y="3418"/>
                </a:lnTo>
                <a:lnTo>
                  <a:pt x="1801" y="3435"/>
                </a:lnTo>
                <a:lnTo>
                  <a:pt x="1790" y="3450"/>
                </a:lnTo>
                <a:lnTo>
                  <a:pt x="1776" y="3461"/>
                </a:lnTo>
                <a:lnTo>
                  <a:pt x="1759" y="3468"/>
                </a:lnTo>
                <a:lnTo>
                  <a:pt x="1740" y="3470"/>
                </a:lnTo>
                <a:lnTo>
                  <a:pt x="1721" y="3468"/>
                </a:lnTo>
                <a:lnTo>
                  <a:pt x="1704" y="3461"/>
                </a:lnTo>
                <a:lnTo>
                  <a:pt x="1690" y="3450"/>
                </a:lnTo>
                <a:lnTo>
                  <a:pt x="1679" y="3435"/>
                </a:lnTo>
                <a:lnTo>
                  <a:pt x="1673" y="3418"/>
                </a:lnTo>
                <a:lnTo>
                  <a:pt x="1669" y="3400"/>
                </a:lnTo>
                <a:lnTo>
                  <a:pt x="1669" y="3094"/>
                </a:lnTo>
                <a:lnTo>
                  <a:pt x="1575" y="3086"/>
                </a:lnTo>
                <a:lnTo>
                  <a:pt x="1483" y="3071"/>
                </a:lnTo>
                <a:lnTo>
                  <a:pt x="1392" y="3051"/>
                </a:lnTo>
                <a:lnTo>
                  <a:pt x="1304" y="3026"/>
                </a:lnTo>
                <a:lnTo>
                  <a:pt x="1219" y="2995"/>
                </a:lnTo>
                <a:lnTo>
                  <a:pt x="1136" y="2957"/>
                </a:lnTo>
                <a:lnTo>
                  <a:pt x="1057" y="2915"/>
                </a:lnTo>
                <a:lnTo>
                  <a:pt x="980" y="2867"/>
                </a:lnTo>
                <a:lnTo>
                  <a:pt x="907" y="2816"/>
                </a:lnTo>
                <a:lnTo>
                  <a:pt x="837" y="2759"/>
                </a:lnTo>
                <a:lnTo>
                  <a:pt x="772" y="2698"/>
                </a:lnTo>
                <a:lnTo>
                  <a:pt x="711" y="2633"/>
                </a:lnTo>
                <a:lnTo>
                  <a:pt x="654" y="2565"/>
                </a:lnTo>
                <a:lnTo>
                  <a:pt x="601" y="2492"/>
                </a:lnTo>
                <a:lnTo>
                  <a:pt x="554" y="2415"/>
                </a:lnTo>
                <a:lnTo>
                  <a:pt x="510" y="2336"/>
                </a:lnTo>
                <a:lnTo>
                  <a:pt x="472" y="2254"/>
                </a:lnTo>
                <a:lnTo>
                  <a:pt x="441" y="2169"/>
                </a:lnTo>
                <a:lnTo>
                  <a:pt x="414" y="2081"/>
                </a:lnTo>
                <a:lnTo>
                  <a:pt x="394" y="1992"/>
                </a:lnTo>
                <a:lnTo>
                  <a:pt x="380" y="1899"/>
                </a:lnTo>
                <a:lnTo>
                  <a:pt x="371" y="1805"/>
                </a:lnTo>
                <a:lnTo>
                  <a:pt x="71" y="1805"/>
                </a:lnTo>
                <a:lnTo>
                  <a:pt x="52" y="1802"/>
                </a:lnTo>
                <a:lnTo>
                  <a:pt x="35" y="1796"/>
                </a:lnTo>
                <a:lnTo>
                  <a:pt x="20" y="1784"/>
                </a:lnTo>
                <a:lnTo>
                  <a:pt x="9" y="1771"/>
                </a:lnTo>
                <a:lnTo>
                  <a:pt x="2" y="1754"/>
                </a:lnTo>
                <a:lnTo>
                  <a:pt x="0" y="1735"/>
                </a:lnTo>
                <a:lnTo>
                  <a:pt x="2" y="1716"/>
                </a:lnTo>
                <a:lnTo>
                  <a:pt x="9" y="1699"/>
                </a:lnTo>
                <a:lnTo>
                  <a:pt x="20" y="1686"/>
                </a:lnTo>
                <a:lnTo>
                  <a:pt x="35" y="1674"/>
                </a:lnTo>
                <a:lnTo>
                  <a:pt x="52" y="1668"/>
                </a:lnTo>
                <a:lnTo>
                  <a:pt x="71" y="1665"/>
                </a:lnTo>
                <a:lnTo>
                  <a:pt x="371" y="1665"/>
                </a:lnTo>
                <a:lnTo>
                  <a:pt x="380" y="1571"/>
                </a:lnTo>
                <a:lnTo>
                  <a:pt x="394" y="1478"/>
                </a:lnTo>
                <a:lnTo>
                  <a:pt x="414" y="1389"/>
                </a:lnTo>
                <a:lnTo>
                  <a:pt x="441" y="1301"/>
                </a:lnTo>
                <a:lnTo>
                  <a:pt x="472" y="1216"/>
                </a:lnTo>
                <a:lnTo>
                  <a:pt x="510" y="1134"/>
                </a:lnTo>
                <a:lnTo>
                  <a:pt x="553" y="1055"/>
                </a:lnTo>
                <a:lnTo>
                  <a:pt x="601" y="978"/>
                </a:lnTo>
                <a:lnTo>
                  <a:pt x="653" y="905"/>
                </a:lnTo>
                <a:lnTo>
                  <a:pt x="710" y="837"/>
                </a:lnTo>
                <a:lnTo>
                  <a:pt x="772" y="772"/>
                </a:lnTo>
                <a:lnTo>
                  <a:pt x="837" y="711"/>
                </a:lnTo>
                <a:lnTo>
                  <a:pt x="907" y="654"/>
                </a:lnTo>
                <a:lnTo>
                  <a:pt x="980" y="603"/>
                </a:lnTo>
                <a:lnTo>
                  <a:pt x="1056" y="555"/>
                </a:lnTo>
                <a:lnTo>
                  <a:pt x="1136" y="513"/>
                </a:lnTo>
                <a:lnTo>
                  <a:pt x="1218" y="475"/>
                </a:lnTo>
                <a:lnTo>
                  <a:pt x="1304" y="444"/>
                </a:lnTo>
                <a:lnTo>
                  <a:pt x="1392" y="419"/>
                </a:lnTo>
                <a:lnTo>
                  <a:pt x="1483" y="399"/>
                </a:lnTo>
                <a:lnTo>
                  <a:pt x="1575" y="384"/>
                </a:lnTo>
                <a:lnTo>
                  <a:pt x="1669" y="376"/>
                </a:lnTo>
                <a:lnTo>
                  <a:pt x="1669" y="70"/>
                </a:lnTo>
                <a:lnTo>
                  <a:pt x="1673" y="52"/>
                </a:lnTo>
                <a:lnTo>
                  <a:pt x="1679" y="35"/>
                </a:lnTo>
                <a:lnTo>
                  <a:pt x="1690" y="20"/>
                </a:lnTo>
                <a:lnTo>
                  <a:pt x="1704" y="9"/>
                </a:lnTo>
                <a:lnTo>
                  <a:pt x="1721" y="2"/>
                </a:lnTo>
                <a:lnTo>
                  <a:pt x="1740"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sz="1400" dirty="0">
              <a:cs typeface="+mn-ea"/>
              <a:sym typeface="+mn-lt"/>
            </a:endParaRPr>
          </a:p>
        </p:txBody>
      </p:sp>
      <p:sp>
        <p:nvSpPr>
          <p:cNvPr id="7" name="Freeform 124">
            <a:extLst>
              <a:ext uri="{FF2B5EF4-FFF2-40B4-BE49-F238E27FC236}">
                <a16:creationId xmlns:a16="http://schemas.microsoft.com/office/drawing/2014/main" id="{BFE4F46E-46E4-B539-D3C5-52202743453E}"/>
              </a:ext>
            </a:extLst>
          </p:cNvPr>
          <p:cNvSpPr>
            <a:spLocks noEditPoints="1"/>
          </p:cNvSpPr>
          <p:nvPr/>
        </p:nvSpPr>
        <p:spPr bwMode="auto">
          <a:xfrm>
            <a:off x="3297221" y="5030998"/>
            <a:ext cx="441963" cy="440693"/>
          </a:xfrm>
          <a:custGeom>
            <a:avLst/>
            <a:gdLst>
              <a:gd name="T0" fmla="*/ 1469 w 3480"/>
              <a:gd name="T1" fmla="*/ 545 h 3470"/>
              <a:gd name="T2" fmla="*/ 1148 w 3480"/>
              <a:gd name="T3" fmla="*/ 664 h 3470"/>
              <a:gd name="T4" fmla="*/ 878 w 3480"/>
              <a:gd name="T5" fmla="*/ 864 h 3470"/>
              <a:gd name="T6" fmla="*/ 673 w 3480"/>
              <a:gd name="T7" fmla="*/ 1129 h 3470"/>
              <a:gd name="T8" fmla="*/ 545 w 3480"/>
              <a:gd name="T9" fmla="*/ 1445 h 3470"/>
              <a:gd name="T10" fmla="*/ 516 w 3480"/>
              <a:gd name="T11" fmla="*/ 1720 h 3470"/>
              <a:gd name="T12" fmla="*/ 516 w 3480"/>
              <a:gd name="T13" fmla="*/ 1853 h 3470"/>
              <a:gd name="T14" fmla="*/ 598 w 3480"/>
              <a:gd name="T15" fmla="*/ 2188 h 3470"/>
              <a:gd name="T16" fmla="*/ 766 w 3480"/>
              <a:gd name="T17" fmla="*/ 2481 h 3470"/>
              <a:gd name="T18" fmla="*/ 1006 w 3480"/>
              <a:gd name="T19" fmla="*/ 2715 h 3470"/>
              <a:gd name="T20" fmla="*/ 1303 w 3480"/>
              <a:gd name="T21" fmla="*/ 2877 h 3470"/>
              <a:gd name="T22" fmla="*/ 1643 w 3480"/>
              <a:gd name="T23" fmla="*/ 2952 h 3470"/>
              <a:gd name="T24" fmla="*/ 2000 w 3480"/>
              <a:gd name="T25" fmla="*/ 2925 h 3470"/>
              <a:gd name="T26" fmla="*/ 2324 w 3480"/>
              <a:gd name="T27" fmla="*/ 2802 h 3470"/>
              <a:gd name="T28" fmla="*/ 2597 w 3480"/>
              <a:gd name="T29" fmla="*/ 2597 h 3470"/>
              <a:gd name="T30" fmla="*/ 2803 w 3480"/>
              <a:gd name="T31" fmla="*/ 2325 h 3470"/>
              <a:gd name="T32" fmla="*/ 2926 w 3480"/>
              <a:gd name="T33" fmla="*/ 2002 h 3470"/>
              <a:gd name="T34" fmla="*/ 2953 w 3480"/>
              <a:gd name="T35" fmla="*/ 1645 h 3470"/>
              <a:gd name="T36" fmla="*/ 2876 w 3480"/>
              <a:gd name="T37" fmla="*/ 1301 h 3470"/>
              <a:gd name="T38" fmla="*/ 2709 w 3480"/>
              <a:gd name="T39" fmla="*/ 1002 h 3470"/>
              <a:gd name="T40" fmla="*/ 2469 w 3480"/>
              <a:gd name="T41" fmla="*/ 761 h 3470"/>
              <a:gd name="T42" fmla="*/ 2168 w 3480"/>
              <a:gd name="T43" fmla="*/ 595 h 3470"/>
              <a:gd name="T44" fmla="*/ 1824 w 3480"/>
              <a:gd name="T45" fmla="*/ 518 h 3470"/>
              <a:gd name="T46" fmla="*/ 1776 w 3480"/>
              <a:gd name="T47" fmla="*/ 9 h 3470"/>
              <a:gd name="T48" fmla="*/ 1811 w 3480"/>
              <a:gd name="T49" fmla="*/ 70 h 3470"/>
              <a:gd name="T50" fmla="*/ 2085 w 3480"/>
              <a:gd name="T51" fmla="*/ 422 h 3470"/>
              <a:gd name="T52" fmla="*/ 2418 w 3480"/>
              <a:gd name="T53" fmla="*/ 559 h 3470"/>
              <a:gd name="T54" fmla="*/ 2700 w 3480"/>
              <a:gd name="T55" fmla="*/ 776 h 3470"/>
              <a:gd name="T56" fmla="*/ 2916 w 3480"/>
              <a:gd name="T57" fmla="*/ 1058 h 3470"/>
              <a:gd name="T58" fmla="*/ 3053 w 3480"/>
              <a:gd name="T59" fmla="*/ 1390 h 3470"/>
              <a:gd name="T60" fmla="*/ 3409 w 3480"/>
              <a:gd name="T61" fmla="*/ 1665 h 3470"/>
              <a:gd name="T62" fmla="*/ 3471 w 3480"/>
              <a:gd name="T63" fmla="*/ 1699 h 3470"/>
              <a:gd name="T64" fmla="*/ 3471 w 3480"/>
              <a:gd name="T65" fmla="*/ 1771 h 3470"/>
              <a:gd name="T66" fmla="*/ 3409 w 3480"/>
              <a:gd name="T67" fmla="*/ 1805 h 3470"/>
              <a:gd name="T68" fmla="*/ 3053 w 3480"/>
              <a:gd name="T69" fmla="*/ 2080 h 3470"/>
              <a:gd name="T70" fmla="*/ 2916 w 3480"/>
              <a:gd name="T71" fmla="*/ 2412 h 3470"/>
              <a:gd name="T72" fmla="*/ 2700 w 3480"/>
              <a:gd name="T73" fmla="*/ 2694 h 3470"/>
              <a:gd name="T74" fmla="*/ 2418 w 3480"/>
              <a:gd name="T75" fmla="*/ 2911 h 3470"/>
              <a:gd name="T76" fmla="*/ 2085 w 3480"/>
              <a:gd name="T77" fmla="*/ 3048 h 3470"/>
              <a:gd name="T78" fmla="*/ 1811 w 3480"/>
              <a:gd name="T79" fmla="*/ 3400 h 3470"/>
              <a:gd name="T80" fmla="*/ 1776 w 3480"/>
              <a:gd name="T81" fmla="*/ 3461 h 3470"/>
              <a:gd name="T82" fmla="*/ 1704 w 3480"/>
              <a:gd name="T83" fmla="*/ 3461 h 3470"/>
              <a:gd name="T84" fmla="*/ 1669 w 3480"/>
              <a:gd name="T85" fmla="*/ 3400 h 3470"/>
              <a:gd name="T86" fmla="*/ 1392 w 3480"/>
              <a:gd name="T87" fmla="*/ 3051 h 3470"/>
              <a:gd name="T88" fmla="*/ 1057 w 3480"/>
              <a:gd name="T89" fmla="*/ 2915 h 3470"/>
              <a:gd name="T90" fmla="*/ 772 w 3480"/>
              <a:gd name="T91" fmla="*/ 2698 h 3470"/>
              <a:gd name="T92" fmla="*/ 554 w 3480"/>
              <a:gd name="T93" fmla="*/ 2415 h 3470"/>
              <a:gd name="T94" fmla="*/ 414 w 3480"/>
              <a:gd name="T95" fmla="*/ 2081 h 3470"/>
              <a:gd name="T96" fmla="*/ 71 w 3480"/>
              <a:gd name="T97" fmla="*/ 1805 h 3470"/>
              <a:gd name="T98" fmla="*/ 9 w 3480"/>
              <a:gd name="T99" fmla="*/ 1771 h 3470"/>
              <a:gd name="T100" fmla="*/ 9 w 3480"/>
              <a:gd name="T101" fmla="*/ 1699 h 3470"/>
              <a:gd name="T102" fmla="*/ 71 w 3480"/>
              <a:gd name="T103" fmla="*/ 1665 h 3470"/>
              <a:gd name="T104" fmla="*/ 414 w 3480"/>
              <a:gd name="T105" fmla="*/ 1389 h 3470"/>
              <a:gd name="T106" fmla="*/ 553 w 3480"/>
              <a:gd name="T107" fmla="*/ 1055 h 3470"/>
              <a:gd name="T108" fmla="*/ 772 w 3480"/>
              <a:gd name="T109" fmla="*/ 772 h 3470"/>
              <a:gd name="T110" fmla="*/ 1056 w 3480"/>
              <a:gd name="T111" fmla="*/ 555 h 3470"/>
              <a:gd name="T112" fmla="*/ 1392 w 3480"/>
              <a:gd name="T113" fmla="*/ 419 h 3470"/>
              <a:gd name="T114" fmla="*/ 1669 w 3480"/>
              <a:gd name="T115" fmla="*/ 70 h 3470"/>
              <a:gd name="T116" fmla="*/ 1704 w 3480"/>
              <a:gd name="T117" fmla="*/ 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80" h="3470">
                <a:moveTo>
                  <a:pt x="1733" y="515"/>
                </a:moveTo>
                <a:lnTo>
                  <a:pt x="1643" y="518"/>
                </a:lnTo>
                <a:lnTo>
                  <a:pt x="1555" y="529"/>
                </a:lnTo>
                <a:lnTo>
                  <a:pt x="1469" y="545"/>
                </a:lnTo>
                <a:lnTo>
                  <a:pt x="1385" y="566"/>
                </a:lnTo>
                <a:lnTo>
                  <a:pt x="1303" y="593"/>
                </a:lnTo>
                <a:lnTo>
                  <a:pt x="1224" y="626"/>
                </a:lnTo>
                <a:lnTo>
                  <a:pt x="1148" y="664"/>
                </a:lnTo>
                <a:lnTo>
                  <a:pt x="1076" y="707"/>
                </a:lnTo>
                <a:lnTo>
                  <a:pt x="1006" y="755"/>
                </a:lnTo>
                <a:lnTo>
                  <a:pt x="941" y="808"/>
                </a:lnTo>
                <a:lnTo>
                  <a:pt x="878" y="864"/>
                </a:lnTo>
                <a:lnTo>
                  <a:pt x="820" y="924"/>
                </a:lnTo>
                <a:lnTo>
                  <a:pt x="767" y="989"/>
                </a:lnTo>
                <a:lnTo>
                  <a:pt x="717" y="1058"/>
                </a:lnTo>
                <a:lnTo>
                  <a:pt x="673" y="1129"/>
                </a:lnTo>
                <a:lnTo>
                  <a:pt x="633" y="1204"/>
                </a:lnTo>
                <a:lnTo>
                  <a:pt x="598" y="1282"/>
                </a:lnTo>
                <a:lnTo>
                  <a:pt x="569" y="1362"/>
                </a:lnTo>
                <a:lnTo>
                  <a:pt x="545" y="1445"/>
                </a:lnTo>
                <a:lnTo>
                  <a:pt x="527" y="1530"/>
                </a:lnTo>
                <a:lnTo>
                  <a:pt x="516" y="1617"/>
                </a:lnTo>
                <a:lnTo>
                  <a:pt x="510" y="1707"/>
                </a:lnTo>
                <a:lnTo>
                  <a:pt x="516" y="1720"/>
                </a:lnTo>
                <a:lnTo>
                  <a:pt x="517" y="1735"/>
                </a:lnTo>
                <a:lnTo>
                  <a:pt x="516" y="1750"/>
                </a:lnTo>
                <a:lnTo>
                  <a:pt x="510" y="1763"/>
                </a:lnTo>
                <a:lnTo>
                  <a:pt x="516" y="1853"/>
                </a:lnTo>
                <a:lnTo>
                  <a:pt x="527" y="1940"/>
                </a:lnTo>
                <a:lnTo>
                  <a:pt x="545" y="2025"/>
                </a:lnTo>
                <a:lnTo>
                  <a:pt x="568" y="2108"/>
                </a:lnTo>
                <a:lnTo>
                  <a:pt x="598" y="2188"/>
                </a:lnTo>
                <a:lnTo>
                  <a:pt x="633" y="2266"/>
                </a:lnTo>
                <a:lnTo>
                  <a:pt x="672" y="2341"/>
                </a:lnTo>
                <a:lnTo>
                  <a:pt x="717" y="2412"/>
                </a:lnTo>
                <a:lnTo>
                  <a:pt x="766" y="2481"/>
                </a:lnTo>
                <a:lnTo>
                  <a:pt x="820" y="2546"/>
                </a:lnTo>
                <a:lnTo>
                  <a:pt x="878" y="2606"/>
                </a:lnTo>
                <a:lnTo>
                  <a:pt x="941" y="2662"/>
                </a:lnTo>
                <a:lnTo>
                  <a:pt x="1006" y="2715"/>
                </a:lnTo>
                <a:lnTo>
                  <a:pt x="1076" y="2763"/>
                </a:lnTo>
                <a:lnTo>
                  <a:pt x="1148" y="2806"/>
                </a:lnTo>
                <a:lnTo>
                  <a:pt x="1224" y="2844"/>
                </a:lnTo>
                <a:lnTo>
                  <a:pt x="1303" y="2877"/>
                </a:lnTo>
                <a:lnTo>
                  <a:pt x="1385" y="2904"/>
                </a:lnTo>
                <a:lnTo>
                  <a:pt x="1469" y="2925"/>
                </a:lnTo>
                <a:lnTo>
                  <a:pt x="1555" y="2941"/>
                </a:lnTo>
                <a:lnTo>
                  <a:pt x="1643" y="2952"/>
                </a:lnTo>
                <a:lnTo>
                  <a:pt x="1733" y="2955"/>
                </a:lnTo>
                <a:lnTo>
                  <a:pt x="1824" y="2952"/>
                </a:lnTo>
                <a:lnTo>
                  <a:pt x="1913" y="2941"/>
                </a:lnTo>
                <a:lnTo>
                  <a:pt x="2000" y="2925"/>
                </a:lnTo>
                <a:lnTo>
                  <a:pt x="2086" y="2903"/>
                </a:lnTo>
                <a:lnTo>
                  <a:pt x="2168" y="2875"/>
                </a:lnTo>
                <a:lnTo>
                  <a:pt x="2248" y="2841"/>
                </a:lnTo>
                <a:lnTo>
                  <a:pt x="2324" y="2802"/>
                </a:lnTo>
                <a:lnTo>
                  <a:pt x="2398" y="2758"/>
                </a:lnTo>
                <a:lnTo>
                  <a:pt x="2469" y="2709"/>
                </a:lnTo>
                <a:lnTo>
                  <a:pt x="2535" y="2655"/>
                </a:lnTo>
                <a:lnTo>
                  <a:pt x="2597" y="2597"/>
                </a:lnTo>
                <a:lnTo>
                  <a:pt x="2655" y="2535"/>
                </a:lnTo>
                <a:lnTo>
                  <a:pt x="2709" y="2469"/>
                </a:lnTo>
                <a:lnTo>
                  <a:pt x="2759" y="2399"/>
                </a:lnTo>
                <a:lnTo>
                  <a:pt x="2803" y="2325"/>
                </a:lnTo>
                <a:lnTo>
                  <a:pt x="2842" y="2249"/>
                </a:lnTo>
                <a:lnTo>
                  <a:pt x="2876" y="2169"/>
                </a:lnTo>
                <a:lnTo>
                  <a:pt x="2904" y="2087"/>
                </a:lnTo>
                <a:lnTo>
                  <a:pt x="2926" y="2002"/>
                </a:lnTo>
                <a:lnTo>
                  <a:pt x="2942" y="1915"/>
                </a:lnTo>
                <a:lnTo>
                  <a:pt x="2953" y="1825"/>
                </a:lnTo>
                <a:lnTo>
                  <a:pt x="2956" y="1735"/>
                </a:lnTo>
                <a:lnTo>
                  <a:pt x="2953" y="1645"/>
                </a:lnTo>
                <a:lnTo>
                  <a:pt x="2942" y="1555"/>
                </a:lnTo>
                <a:lnTo>
                  <a:pt x="2926" y="1468"/>
                </a:lnTo>
                <a:lnTo>
                  <a:pt x="2904" y="1384"/>
                </a:lnTo>
                <a:lnTo>
                  <a:pt x="2876" y="1301"/>
                </a:lnTo>
                <a:lnTo>
                  <a:pt x="2842" y="1222"/>
                </a:lnTo>
                <a:lnTo>
                  <a:pt x="2803" y="1145"/>
                </a:lnTo>
                <a:lnTo>
                  <a:pt x="2759" y="1071"/>
                </a:lnTo>
                <a:lnTo>
                  <a:pt x="2709" y="1002"/>
                </a:lnTo>
                <a:lnTo>
                  <a:pt x="2655" y="936"/>
                </a:lnTo>
                <a:lnTo>
                  <a:pt x="2597" y="873"/>
                </a:lnTo>
                <a:lnTo>
                  <a:pt x="2535" y="815"/>
                </a:lnTo>
                <a:lnTo>
                  <a:pt x="2469" y="761"/>
                </a:lnTo>
                <a:lnTo>
                  <a:pt x="2398" y="712"/>
                </a:lnTo>
                <a:lnTo>
                  <a:pt x="2325" y="668"/>
                </a:lnTo>
                <a:lnTo>
                  <a:pt x="2248" y="629"/>
                </a:lnTo>
                <a:lnTo>
                  <a:pt x="2168" y="595"/>
                </a:lnTo>
                <a:lnTo>
                  <a:pt x="2086" y="567"/>
                </a:lnTo>
                <a:lnTo>
                  <a:pt x="2000" y="545"/>
                </a:lnTo>
                <a:lnTo>
                  <a:pt x="1913" y="529"/>
                </a:lnTo>
                <a:lnTo>
                  <a:pt x="1824" y="518"/>
                </a:lnTo>
                <a:lnTo>
                  <a:pt x="1733" y="515"/>
                </a:lnTo>
                <a:close/>
                <a:moveTo>
                  <a:pt x="1740" y="0"/>
                </a:moveTo>
                <a:lnTo>
                  <a:pt x="1759" y="2"/>
                </a:lnTo>
                <a:lnTo>
                  <a:pt x="1776" y="9"/>
                </a:lnTo>
                <a:lnTo>
                  <a:pt x="1790" y="20"/>
                </a:lnTo>
                <a:lnTo>
                  <a:pt x="1801" y="35"/>
                </a:lnTo>
                <a:lnTo>
                  <a:pt x="1807" y="52"/>
                </a:lnTo>
                <a:lnTo>
                  <a:pt x="1811" y="70"/>
                </a:lnTo>
                <a:lnTo>
                  <a:pt x="1811" y="377"/>
                </a:lnTo>
                <a:lnTo>
                  <a:pt x="1903" y="386"/>
                </a:lnTo>
                <a:lnTo>
                  <a:pt x="1995" y="401"/>
                </a:lnTo>
                <a:lnTo>
                  <a:pt x="2085" y="422"/>
                </a:lnTo>
                <a:lnTo>
                  <a:pt x="2172" y="448"/>
                </a:lnTo>
                <a:lnTo>
                  <a:pt x="2257" y="479"/>
                </a:lnTo>
                <a:lnTo>
                  <a:pt x="2339" y="517"/>
                </a:lnTo>
                <a:lnTo>
                  <a:pt x="2418" y="559"/>
                </a:lnTo>
                <a:lnTo>
                  <a:pt x="2494" y="607"/>
                </a:lnTo>
                <a:lnTo>
                  <a:pt x="2566" y="659"/>
                </a:lnTo>
                <a:lnTo>
                  <a:pt x="2634" y="715"/>
                </a:lnTo>
                <a:lnTo>
                  <a:pt x="2700" y="776"/>
                </a:lnTo>
                <a:lnTo>
                  <a:pt x="2760" y="841"/>
                </a:lnTo>
                <a:lnTo>
                  <a:pt x="2817" y="910"/>
                </a:lnTo>
                <a:lnTo>
                  <a:pt x="2868" y="982"/>
                </a:lnTo>
                <a:lnTo>
                  <a:pt x="2916" y="1058"/>
                </a:lnTo>
                <a:lnTo>
                  <a:pt x="2958" y="1137"/>
                </a:lnTo>
                <a:lnTo>
                  <a:pt x="2995" y="1219"/>
                </a:lnTo>
                <a:lnTo>
                  <a:pt x="3027" y="1303"/>
                </a:lnTo>
                <a:lnTo>
                  <a:pt x="3053" y="1390"/>
                </a:lnTo>
                <a:lnTo>
                  <a:pt x="3073" y="1479"/>
                </a:lnTo>
                <a:lnTo>
                  <a:pt x="3087" y="1571"/>
                </a:lnTo>
                <a:lnTo>
                  <a:pt x="3095" y="1665"/>
                </a:lnTo>
                <a:lnTo>
                  <a:pt x="3409" y="1665"/>
                </a:lnTo>
                <a:lnTo>
                  <a:pt x="3428" y="1668"/>
                </a:lnTo>
                <a:lnTo>
                  <a:pt x="3445" y="1674"/>
                </a:lnTo>
                <a:lnTo>
                  <a:pt x="3460" y="1686"/>
                </a:lnTo>
                <a:lnTo>
                  <a:pt x="3471" y="1699"/>
                </a:lnTo>
                <a:lnTo>
                  <a:pt x="3478" y="1716"/>
                </a:lnTo>
                <a:lnTo>
                  <a:pt x="3480" y="1735"/>
                </a:lnTo>
                <a:lnTo>
                  <a:pt x="3478" y="1754"/>
                </a:lnTo>
                <a:lnTo>
                  <a:pt x="3471" y="1771"/>
                </a:lnTo>
                <a:lnTo>
                  <a:pt x="3460" y="1784"/>
                </a:lnTo>
                <a:lnTo>
                  <a:pt x="3445" y="1796"/>
                </a:lnTo>
                <a:lnTo>
                  <a:pt x="3428" y="1802"/>
                </a:lnTo>
                <a:lnTo>
                  <a:pt x="3409" y="1805"/>
                </a:lnTo>
                <a:lnTo>
                  <a:pt x="3095" y="1805"/>
                </a:lnTo>
                <a:lnTo>
                  <a:pt x="3087" y="1899"/>
                </a:lnTo>
                <a:lnTo>
                  <a:pt x="3073" y="1991"/>
                </a:lnTo>
                <a:lnTo>
                  <a:pt x="3053" y="2080"/>
                </a:lnTo>
                <a:lnTo>
                  <a:pt x="3027" y="2167"/>
                </a:lnTo>
                <a:lnTo>
                  <a:pt x="2995" y="2251"/>
                </a:lnTo>
                <a:lnTo>
                  <a:pt x="2958" y="2333"/>
                </a:lnTo>
                <a:lnTo>
                  <a:pt x="2916" y="2412"/>
                </a:lnTo>
                <a:lnTo>
                  <a:pt x="2868" y="2488"/>
                </a:lnTo>
                <a:lnTo>
                  <a:pt x="2817" y="2560"/>
                </a:lnTo>
                <a:lnTo>
                  <a:pt x="2760" y="2629"/>
                </a:lnTo>
                <a:lnTo>
                  <a:pt x="2700" y="2694"/>
                </a:lnTo>
                <a:lnTo>
                  <a:pt x="2634" y="2755"/>
                </a:lnTo>
                <a:lnTo>
                  <a:pt x="2566" y="2811"/>
                </a:lnTo>
                <a:lnTo>
                  <a:pt x="2494" y="2863"/>
                </a:lnTo>
                <a:lnTo>
                  <a:pt x="2418" y="2911"/>
                </a:lnTo>
                <a:lnTo>
                  <a:pt x="2339" y="2953"/>
                </a:lnTo>
                <a:lnTo>
                  <a:pt x="2257" y="2991"/>
                </a:lnTo>
                <a:lnTo>
                  <a:pt x="2172" y="3022"/>
                </a:lnTo>
                <a:lnTo>
                  <a:pt x="2085" y="3048"/>
                </a:lnTo>
                <a:lnTo>
                  <a:pt x="1995" y="3069"/>
                </a:lnTo>
                <a:lnTo>
                  <a:pt x="1903" y="3084"/>
                </a:lnTo>
                <a:lnTo>
                  <a:pt x="1811" y="3093"/>
                </a:lnTo>
                <a:lnTo>
                  <a:pt x="1811" y="3400"/>
                </a:lnTo>
                <a:lnTo>
                  <a:pt x="1807" y="3418"/>
                </a:lnTo>
                <a:lnTo>
                  <a:pt x="1801" y="3435"/>
                </a:lnTo>
                <a:lnTo>
                  <a:pt x="1790" y="3450"/>
                </a:lnTo>
                <a:lnTo>
                  <a:pt x="1776" y="3461"/>
                </a:lnTo>
                <a:lnTo>
                  <a:pt x="1759" y="3468"/>
                </a:lnTo>
                <a:lnTo>
                  <a:pt x="1740" y="3470"/>
                </a:lnTo>
                <a:lnTo>
                  <a:pt x="1721" y="3468"/>
                </a:lnTo>
                <a:lnTo>
                  <a:pt x="1704" y="3461"/>
                </a:lnTo>
                <a:lnTo>
                  <a:pt x="1690" y="3450"/>
                </a:lnTo>
                <a:lnTo>
                  <a:pt x="1679" y="3435"/>
                </a:lnTo>
                <a:lnTo>
                  <a:pt x="1673" y="3418"/>
                </a:lnTo>
                <a:lnTo>
                  <a:pt x="1669" y="3400"/>
                </a:lnTo>
                <a:lnTo>
                  <a:pt x="1669" y="3094"/>
                </a:lnTo>
                <a:lnTo>
                  <a:pt x="1575" y="3086"/>
                </a:lnTo>
                <a:lnTo>
                  <a:pt x="1483" y="3071"/>
                </a:lnTo>
                <a:lnTo>
                  <a:pt x="1392" y="3051"/>
                </a:lnTo>
                <a:lnTo>
                  <a:pt x="1304" y="3026"/>
                </a:lnTo>
                <a:lnTo>
                  <a:pt x="1219" y="2995"/>
                </a:lnTo>
                <a:lnTo>
                  <a:pt x="1136" y="2957"/>
                </a:lnTo>
                <a:lnTo>
                  <a:pt x="1057" y="2915"/>
                </a:lnTo>
                <a:lnTo>
                  <a:pt x="980" y="2867"/>
                </a:lnTo>
                <a:lnTo>
                  <a:pt x="907" y="2816"/>
                </a:lnTo>
                <a:lnTo>
                  <a:pt x="837" y="2759"/>
                </a:lnTo>
                <a:lnTo>
                  <a:pt x="772" y="2698"/>
                </a:lnTo>
                <a:lnTo>
                  <a:pt x="711" y="2633"/>
                </a:lnTo>
                <a:lnTo>
                  <a:pt x="654" y="2565"/>
                </a:lnTo>
                <a:lnTo>
                  <a:pt x="601" y="2492"/>
                </a:lnTo>
                <a:lnTo>
                  <a:pt x="554" y="2415"/>
                </a:lnTo>
                <a:lnTo>
                  <a:pt x="510" y="2336"/>
                </a:lnTo>
                <a:lnTo>
                  <a:pt x="472" y="2254"/>
                </a:lnTo>
                <a:lnTo>
                  <a:pt x="441" y="2169"/>
                </a:lnTo>
                <a:lnTo>
                  <a:pt x="414" y="2081"/>
                </a:lnTo>
                <a:lnTo>
                  <a:pt x="394" y="1992"/>
                </a:lnTo>
                <a:lnTo>
                  <a:pt x="380" y="1899"/>
                </a:lnTo>
                <a:lnTo>
                  <a:pt x="371" y="1805"/>
                </a:lnTo>
                <a:lnTo>
                  <a:pt x="71" y="1805"/>
                </a:lnTo>
                <a:lnTo>
                  <a:pt x="52" y="1802"/>
                </a:lnTo>
                <a:lnTo>
                  <a:pt x="35" y="1796"/>
                </a:lnTo>
                <a:lnTo>
                  <a:pt x="20" y="1784"/>
                </a:lnTo>
                <a:lnTo>
                  <a:pt x="9" y="1771"/>
                </a:lnTo>
                <a:lnTo>
                  <a:pt x="2" y="1754"/>
                </a:lnTo>
                <a:lnTo>
                  <a:pt x="0" y="1735"/>
                </a:lnTo>
                <a:lnTo>
                  <a:pt x="2" y="1716"/>
                </a:lnTo>
                <a:lnTo>
                  <a:pt x="9" y="1699"/>
                </a:lnTo>
                <a:lnTo>
                  <a:pt x="20" y="1686"/>
                </a:lnTo>
                <a:lnTo>
                  <a:pt x="35" y="1674"/>
                </a:lnTo>
                <a:lnTo>
                  <a:pt x="52" y="1668"/>
                </a:lnTo>
                <a:lnTo>
                  <a:pt x="71" y="1665"/>
                </a:lnTo>
                <a:lnTo>
                  <a:pt x="371" y="1665"/>
                </a:lnTo>
                <a:lnTo>
                  <a:pt x="380" y="1571"/>
                </a:lnTo>
                <a:lnTo>
                  <a:pt x="394" y="1478"/>
                </a:lnTo>
                <a:lnTo>
                  <a:pt x="414" y="1389"/>
                </a:lnTo>
                <a:lnTo>
                  <a:pt x="441" y="1301"/>
                </a:lnTo>
                <a:lnTo>
                  <a:pt x="472" y="1216"/>
                </a:lnTo>
                <a:lnTo>
                  <a:pt x="510" y="1134"/>
                </a:lnTo>
                <a:lnTo>
                  <a:pt x="553" y="1055"/>
                </a:lnTo>
                <a:lnTo>
                  <a:pt x="601" y="978"/>
                </a:lnTo>
                <a:lnTo>
                  <a:pt x="653" y="905"/>
                </a:lnTo>
                <a:lnTo>
                  <a:pt x="710" y="837"/>
                </a:lnTo>
                <a:lnTo>
                  <a:pt x="772" y="772"/>
                </a:lnTo>
                <a:lnTo>
                  <a:pt x="837" y="711"/>
                </a:lnTo>
                <a:lnTo>
                  <a:pt x="907" y="654"/>
                </a:lnTo>
                <a:lnTo>
                  <a:pt x="980" y="603"/>
                </a:lnTo>
                <a:lnTo>
                  <a:pt x="1056" y="555"/>
                </a:lnTo>
                <a:lnTo>
                  <a:pt x="1136" y="513"/>
                </a:lnTo>
                <a:lnTo>
                  <a:pt x="1218" y="475"/>
                </a:lnTo>
                <a:lnTo>
                  <a:pt x="1304" y="444"/>
                </a:lnTo>
                <a:lnTo>
                  <a:pt x="1392" y="419"/>
                </a:lnTo>
                <a:lnTo>
                  <a:pt x="1483" y="399"/>
                </a:lnTo>
                <a:lnTo>
                  <a:pt x="1575" y="384"/>
                </a:lnTo>
                <a:lnTo>
                  <a:pt x="1669" y="376"/>
                </a:lnTo>
                <a:lnTo>
                  <a:pt x="1669" y="70"/>
                </a:lnTo>
                <a:lnTo>
                  <a:pt x="1673" y="52"/>
                </a:lnTo>
                <a:lnTo>
                  <a:pt x="1679" y="35"/>
                </a:lnTo>
                <a:lnTo>
                  <a:pt x="1690" y="20"/>
                </a:lnTo>
                <a:lnTo>
                  <a:pt x="1704" y="9"/>
                </a:lnTo>
                <a:lnTo>
                  <a:pt x="1721" y="2"/>
                </a:lnTo>
                <a:lnTo>
                  <a:pt x="1740"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sz="1400" dirty="0">
              <a:cs typeface="+mn-ea"/>
              <a:sym typeface="+mn-lt"/>
            </a:endParaRPr>
          </a:p>
        </p:txBody>
      </p:sp>
      <p:sp>
        <p:nvSpPr>
          <p:cNvPr id="8" name="AutoShape 3">
            <a:extLst>
              <a:ext uri="{FF2B5EF4-FFF2-40B4-BE49-F238E27FC236}">
                <a16:creationId xmlns:a16="http://schemas.microsoft.com/office/drawing/2014/main" id="{2F0D03F6-D842-AFDB-9C08-B24AB05650AF}"/>
              </a:ext>
            </a:extLst>
          </p:cNvPr>
          <p:cNvSpPr>
            <a:spLocks noChangeArrowheads="1"/>
          </p:cNvSpPr>
          <p:nvPr/>
        </p:nvSpPr>
        <p:spPr bwMode="gray">
          <a:xfrm>
            <a:off x="4132670" y="2244280"/>
            <a:ext cx="6658075" cy="647215"/>
          </a:xfrm>
          <a:prstGeom prst="rightArrow">
            <a:avLst>
              <a:gd name="adj1" fmla="val 79306"/>
              <a:gd name="adj2" fmla="val 32178"/>
            </a:avLst>
          </a:prstGeom>
          <a:solidFill>
            <a:srgbClr val="5B9BD5"/>
          </a:solidFill>
          <a:ln w="3175" cap="flat" cmpd="sng" algn="ctr">
            <a:solidFill>
              <a:srgbClr val="EAEAEA"/>
            </a:solidFill>
            <a:prstDash val="solid"/>
          </a:ln>
          <a:effectLst/>
        </p:spPr>
        <p:txBody>
          <a:bodyPr lIns="89858" tIns="44929" rIns="89858" bIns="44929" anchor="ctr"/>
          <a:ls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a:lstStyle>
          <a:p>
            <a:pPr>
              <a:lnSpc>
                <a:spcPct val="130000"/>
              </a:lnSpc>
            </a:pPr>
            <a:r>
              <a:rPr lang="zh-CN" altLang="en-US" sz="1800" dirty="0">
                <a:solidFill>
                  <a:schemeClr val="bg1"/>
                </a:solidFill>
                <a:ea typeface="Source Han Sans CN Regular" panose="020B0200000000000000" charset="-122"/>
              </a:rPr>
              <a:t>构建</a:t>
            </a:r>
            <a:r>
              <a:rPr lang="en-US" altLang="zh-CN" sz="1800" dirty="0">
                <a:solidFill>
                  <a:schemeClr val="bg1"/>
                </a:solidFill>
                <a:ea typeface="Source Han Sans CN Regular" panose="020B0200000000000000" charset="-122"/>
              </a:rPr>
              <a:t>GitHub</a:t>
            </a:r>
            <a:r>
              <a:rPr lang="zh-CN" altLang="en-US" sz="1800" dirty="0">
                <a:solidFill>
                  <a:schemeClr val="bg1"/>
                </a:solidFill>
                <a:ea typeface="Source Han Sans CN Regular" panose="020B0200000000000000" charset="-122"/>
              </a:rPr>
              <a:t>开发者协作网络，提取并分析隐式开发者协作团队</a:t>
            </a:r>
            <a:endParaRPr lang="zh-CN" altLang="en-US" sz="1800" dirty="0">
              <a:solidFill>
                <a:schemeClr val="bg1"/>
              </a:solidFill>
              <a:cs typeface="+mn-ea"/>
              <a:sym typeface="+mn-lt"/>
            </a:endParaRPr>
          </a:p>
        </p:txBody>
      </p:sp>
      <p:sp>
        <p:nvSpPr>
          <p:cNvPr id="9" name="AutoShape 3">
            <a:extLst>
              <a:ext uri="{FF2B5EF4-FFF2-40B4-BE49-F238E27FC236}">
                <a16:creationId xmlns:a16="http://schemas.microsoft.com/office/drawing/2014/main" id="{7FDF7DE8-0C6F-96D1-3737-59910242261A}"/>
              </a:ext>
            </a:extLst>
          </p:cNvPr>
          <p:cNvSpPr>
            <a:spLocks noChangeArrowheads="1"/>
          </p:cNvSpPr>
          <p:nvPr/>
        </p:nvSpPr>
        <p:spPr bwMode="gray">
          <a:xfrm>
            <a:off x="4876957" y="3572214"/>
            <a:ext cx="6658075" cy="647215"/>
          </a:xfrm>
          <a:prstGeom prst="rightArrow">
            <a:avLst>
              <a:gd name="adj1" fmla="val 79306"/>
              <a:gd name="adj2" fmla="val 32178"/>
            </a:avLst>
          </a:prstGeom>
          <a:solidFill>
            <a:srgbClr val="5B9BD5"/>
          </a:solidFill>
          <a:ln w="3175" cap="flat" cmpd="sng" algn="ctr">
            <a:solidFill>
              <a:srgbClr val="EAEAEA"/>
            </a:solidFill>
            <a:prstDash val="solid"/>
          </a:ln>
          <a:effectLst/>
        </p:spPr>
        <p:txBody>
          <a:bodyPr lIns="89858" tIns="44929" rIns="89858" bIns="44929" anchor="ctr"/>
          <a:ls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a:lstStyle>
          <a:p>
            <a:pPr>
              <a:lnSpc>
                <a:spcPct val="130000"/>
              </a:lnSpc>
            </a:pPr>
            <a:r>
              <a:rPr lang="zh-CN" altLang="en-US" sz="1800" dirty="0">
                <a:solidFill>
                  <a:schemeClr val="bg1"/>
                </a:solidFill>
                <a:ea typeface="Source Han Sans CN Regular" panose="020B0200000000000000" charset="-122"/>
              </a:rPr>
              <a:t>构建</a:t>
            </a:r>
            <a:r>
              <a:rPr lang="en-US" altLang="zh-CN" sz="1800" dirty="0">
                <a:solidFill>
                  <a:schemeClr val="bg1"/>
                </a:solidFill>
                <a:ea typeface="Source Han Sans CN Regular" panose="020B0200000000000000" charset="-122"/>
              </a:rPr>
              <a:t>GitHub</a:t>
            </a:r>
            <a:r>
              <a:rPr lang="zh-CN" altLang="en-US" sz="1800" dirty="0">
                <a:solidFill>
                  <a:schemeClr val="bg1"/>
                </a:solidFill>
                <a:ea typeface="Source Han Sans CN Regular" panose="020B0200000000000000" charset="-122"/>
              </a:rPr>
              <a:t>隐式团队协作网络，分析团队协作水平及健康程度</a:t>
            </a:r>
            <a:endParaRPr lang="en-US" altLang="zh-CN" sz="1800" dirty="0">
              <a:solidFill>
                <a:schemeClr val="bg1"/>
              </a:solidFill>
              <a:ea typeface="Source Han Sans CN Regular" panose="020B0200000000000000" charset="-122"/>
            </a:endParaRPr>
          </a:p>
        </p:txBody>
      </p:sp>
      <p:sp>
        <p:nvSpPr>
          <p:cNvPr id="11" name="AutoShape 3">
            <a:extLst>
              <a:ext uri="{FF2B5EF4-FFF2-40B4-BE49-F238E27FC236}">
                <a16:creationId xmlns:a16="http://schemas.microsoft.com/office/drawing/2014/main" id="{96A32D36-0780-F78B-96B6-25508CC24D77}"/>
              </a:ext>
            </a:extLst>
          </p:cNvPr>
          <p:cNvSpPr>
            <a:spLocks noChangeArrowheads="1"/>
          </p:cNvSpPr>
          <p:nvPr/>
        </p:nvSpPr>
        <p:spPr bwMode="gray">
          <a:xfrm>
            <a:off x="4087089" y="4938613"/>
            <a:ext cx="6808112" cy="647215"/>
          </a:xfrm>
          <a:prstGeom prst="rightArrow">
            <a:avLst>
              <a:gd name="adj1" fmla="val 79306"/>
              <a:gd name="adj2" fmla="val 32178"/>
            </a:avLst>
          </a:prstGeom>
          <a:solidFill>
            <a:srgbClr val="5B9BD5"/>
          </a:solidFill>
          <a:ln w="3175" cap="flat" cmpd="sng" algn="ctr">
            <a:solidFill>
              <a:srgbClr val="EAEAEA"/>
            </a:solidFill>
            <a:prstDash val="solid"/>
          </a:ln>
          <a:effectLst/>
        </p:spPr>
        <p:txBody>
          <a:bodyPr lIns="89858" tIns="44929" rIns="89858" bIns="44929" anchor="ctr"/>
          <a:ls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a:lstStyle>
          <a:p>
            <a:pPr>
              <a:lnSpc>
                <a:spcPct val="130000"/>
              </a:lnSpc>
            </a:pPr>
            <a:r>
              <a:rPr lang="zh-CN" altLang="en-US" sz="1800" dirty="0">
                <a:solidFill>
                  <a:schemeClr val="bg1"/>
                </a:solidFill>
                <a:ea typeface="Source Han Sans CN Regular" panose="020B0200000000000000" charset="-122"/>
              </a:rPr>
              <a:t>通过可视化大屏展示</a:t>
            </a:r>
            <a:r>
              <a:rPr lang="en-US" altLang="zh-CN" sz="1800" dirty="0">
                <a:solidFill>
                  <a:schemeClr val="bg1"/>
                </a:solidFill>
                <a:ea typeface="Source Han Sans CN Regular" panose="020B0200000000000000" charset="-122"/>
              </a:rPr>
              <a:t>GitHub</a:t>
            </a:r>
            <a:r>
              <a:rPr lang="zh-CN" altLang="en-US" sz="1800" dirty="0">
                <a:solidFill>
                  <a:schemeClr val="bg1"/>
                </a:solidFill>
                <a:ea typeface="Source Han Sans CN Regular" panose="020B0200000000000000" charset="-122"/>
              </a:rPr>
              <a:t>隐式开发者协作网络及团队协作网络</a:t>
            </a:r>
            <a:endParaRPr lang="en-US" altLang="zh-CN" sz="1800" dirty="0">
              <a:solidFill>
                <a:schemeClr val="bg1"/>
              </a:solidFill>
              <a:ea typeface="Source Han Sans CN Regular" panose="020B0200000000000000" charset="-122"/>
            </a:endParaRPr>
          </a:p>
        </p:txBody>
      </p:sp>
    </p:spTree>
    <p:extLst>
      <p:ext uri="{BB962C8B-B14F-4D97-AF65-F5344CB8AC3E}">
        <p14:creationId xmlns:p14="http://schemas.microsoft.com/office/powerpoint/2010/main" val="239565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p:nvGrpSpPr>
        <p:grpSpPr>
          <a:xfrm>
            <a:off x="9331960" y="421640"/>
            <a:ext cx="2548255" cy="671830"/>
            <a:chOff x="3219" y="2290"/>
            <a:chExt cx="12182" cy="3210"/>
          </a:xfrm>
        </p:grpSpPr>
        <p:pic>
          <p:nvPicPr>
            <p:cNvPr id="13" name="图片 12"/>
            <p:cNvPicPr>
              <a:picLocks noChangeAspect="1"/>
            </p:cNvPicPr>
            <p:nvPr/>
          </p:nvPicPr>
          <p:blipFill>
            <a:blip r:embed="rId3"/>
            <a:stretch>
              <a:fillRect/>
            </a:stretch>
          </p:blipFill>
          <p:spPr>
            <a:xfrm>
              <a:off x="3219" y="2290"/>
              <a:ext cx="12182" cy="2590"/>
            </a:xfrm>
            <a:prstGeom prst="rect">
              <a:avLst/>
            </a:prstGeom>
          </p:spPr>
        </p:pic>
        <p:pic>
          <p:nvPicPr>
            <p:cNvPr id="17" name="图片 16"/>
            <p:cNvPicPr>
              <a:picLocks noChangeAspect="1"/>
            </p:cNvPicPr>
            <p:nvPr/>
          </p:nvPicPr>
          <p:blipFill>
            <a:blip r:embed="rId4"/>
            <a:stretch>
              <a:fillRect/>
            </a:stretch>
          </p:blipFill>
          <p:spPr>
            <a:xfrm>
              <a:off x="5211" y="4538"/>
              <a:ext cx="8272" cy="963"/>
            </a:xfrm>
            <a:prstGeom prst="rect">
              <a:avLst/>
            </a:prstGeom>
          </p:spPr>
        </p:pic>
      </p:grpSp>
      <p:sp>
        <p:nvSpPr>
          <p:cNvPr id="2" name="文本框 1">
            <a:extLst>
              <a:ext uri="{FF2B5EF4-FFF2-40B4-BE49-F238E27FC236}">
                <a16:creationId xmlns:a16="http://schemas.microsoft.com/office/drawing/2014/main" id="{0AF34A7A-0F49-072A-F926-3927655839BA}"/>
              </a:ext>
            </a:extLst>
          </p:cNvPr>
          <p:cNvSpPr txBox="1"/>
          <p:nvPr>
            <p:custDataLst>
              <p:tags r:id="rId1"/>
            </p:custDataLst>
          </p:nvPr>
        </p:nvSpPr>
        <p:spPr>
          <a:xfrm>
            <a:off x="3446403" y="2685014"/>
            <a:ext cx="4971233" cy="752385"/>
          </a:xfrm>
          <a:prstGeom prst="rect">
            <a:avLst/>
          </a:prstGeom>
          <a:noFill/>
        </p:spPr>
        <p:txBody>
          <a:bodyPr wrap="none" rtlCol="0">
            <a:spAutoFit/>
          </a:bodyPr>
          <a:lstStyle/>
          <a:p>
            <a:pPr algn="ctr">
              <a:lnSpc>
                <a:spcPct val="150000"/>
              </a:lnSpc>
            </a:pPr>
            <a:r>
              <a:rPr lang="en-US" altLang="zh-CN" sz="2400" b="1" dirty="0">
                <a:solidFill>
                  <a:schemeClr val="bg1"/>
                </a:solidFill>
                <a:latin typeface="思源黑体 CN Bold" panose="020B0800000000000000" charset="-122"/>
                <a:ea typeface="思源黑体 CN Bold" panose="020B0800000000000000" charset="-122"/>
                <a:cs typeface="思源黑体 CN Bold" panose="020B0800000000000000" charset="-122"/>
              </a:rPr>
              <a:t> </a:t>
            </a:r>
            <a:r>
              <a:rPr lang="en-US" altLang="zh-CN" sz="3200" b="1" dirty="0">
                <a:solidFill>
                  <a:schemeClr val="bg1"/>
                </a:solidFill>
                <a:ea typeface="思源黑体 CN Bold" panose="020B0800000000000000" charset="-122"/>
              </a:rPr>
              <a:t>2</a:t>
            </a:r>
            <a:r>
              <a:rPr lang="zh-CN" altLang="en-US" sz="3200" b="1" dirty="0">
                <a:solidFill>
                  <a:schemeClr val="bg1"/>
                </a:solidFill>
                <a:ea typeface="思源黑体 CN Bold" panose="020B0800000000000000" charset="-122"/>
              </a:rPr>
              <a:t>、</a:t>
            </a:r>
            <a:r>
              <a:rPr lang="en-US" altLang="zh-CN" sz="3200" b="1" dirty="0">
                <a:solidFill>
                  <a:schemeClr val="bg1"/>
                </a:solidFill>
                <a:ea typeface="思源黑体 CN Bold" panose="020B0800000000000000" charset="-122"/>
              </a:rPr>
              <a:t>GitHub</a:t>
            </a:r>
            <a:r>
              <a:rPr lang="zh-CN" altLang="en-US" sz="3200" b="1" dirty="0">
                <a:solidFill>
                  <a:schemeClr val="bg1"/>
                </a:solidFill>
                <a:ea typeface="思源黑体 CN Bold" panose="020B0800000000000000" charset="-122"/>
              </a:rPr>
              <a:t>数据现状及问题</a:t>
            </a:r>
          </a:p>
        </p:txBody>
      </p:sp>
    </p:spTree>
    <p:extLst>
      <p:ext uri="{BB962C8B-B14F-4D97-AF65-F5344CB8AC3E}">
        <p14:creationId xmlns:p14="http://schemas.microsoft.com/office/powerpoint/2010/main" val="1073892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a:extLst>
              <a:ext uri="{FF2B5EF4-FFF2-40B4-BE49-F238E27FC236}">
                <a16:creationId xmlns:a16="http://schemas.microsoft.com/office/drawing/2014/main" id="{56F1C2FC-B9A9-4449-F3E2-62D53A811EBF}"/>
              </a:ext>
            </a:extLst>
          </p:cNvPr>
          <p:cNvSpPr>
            <a:spLocks noChangeArrowheads="1"/>
          </p:cNvSpPr>
          <p:nvPr/>
        </p:nvSpPr>
        <p:spPr bwMode="gray">
          <a:xfrm>
            <a:off x="4649076" y="3724783"/>
            <a:ext cx="2683699" cy="1547423"/>
          </a:xfrm>
          <a:prstGeom prst="roundRect">
            <a:avLst>
              <a:gd name="adj" fmla="val 9106"/>
            </a:avLst>
          </a:prstGeom>
          <a:solidFill>
            <a:srgbClr val="92D050"/>
          </a:solidFill>
          <a:ln w="25400" cap="flat" cmpd="sng" algn="ctr">
            <a:solidFill>
              <a:srgbClr val="92D050"/>
            </a:solidFill>
            <a:prstDash val="solid"/>
          </a:ln>
          <a:effectLst>
            <a:outerShdw blurRad="50800" dist="38100" algn="l" rotWithShape="0">
              <a:prstClr val="black">
                <a:alpha val="40000"/>
              </a:prstClr>
            </a:outerShdw>
          </a:effectLst>
        </p:spPr>
        <p:txBody>
          <a:bodyPr lIns="89858" tIns="44929" rIns="89858" bIns="44929" anchor="ctr"/>
          <a:ls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a:lstStyle>
          <a:p>
            <a:pPr algn="ctr" fontAlgn="base">
              <a:spcBef>
                <a:spcPct val="0"/>
              </a:spcBef>
              <a:spcAft>
                <a:spcPct val="0"/>
              </a:spcAft>
              <a:defRPr/>
            </a:pPr>
            <a:r>
              <a:rPr lang="en-US" altLang="zh-CN" sz="1800" b="1" kern="0" dirty="0">
                <a:solidFill>
                  <a:schemeClr val="accent1">
                    <a:lumMod val="50000"/>
                  </a:schemeClr>
                </a:solidFill>
                <a:latin typeface="+mn-ea"/>
                <a:ea typeface="Source Han Sans CN Regular" panose="020B0200000000000000"/>
                <a:cs typeface="+mn-ea"/>
                <a:sym typeface="+mn-lt"/>
              </a:rPr>
              <a:t>GitHub</a:t>
            </a:r>
            <a:r>
              <a:rPr lang="zh-CN" altLang="en-US" sz="1800" b="1" kern="0" dirty="0">
                <a:solidFill>
                  <a:schemeClr val="accent1">
                    <a:lumMod val="50000"/>
                  </a:schemeClr>
                </a:solidFill>
                <a:latin typeface="+mn-ea"/>
                <a:ea typeface="Source Han Sans CN Regular" panose="020B0200000000000000"/>
                <a:cs typeface="+mn-ea"/>
                <a:sym typeface="+mn-lt"/>
              </a:rPr>
              <a:t>用户行为数据： </a:t>
            </a:r>
            <a:r>
              <a:rPr lang="en-US" altLang="zh-CN" sz="1800" b="1" kern="0" dirty="0">
                <a:solidFill>
                  <a:schemeClr val="accent1">
                    <a:lumMod val="50000"/>
                  </a:schemeClr>
                </a:solidFill>
                <a:latin typeface="+mn-ea"/>
                <a:ea typeface="Source Han Sans CN Regular" panose="020B0200000000000000"/>
                <a:cs typeface="+mn-ea"/>
                <a:sym typeface="+mn-lt"/>
              </a:rPr>
              <a:t>issue comment </a:t>
            </a:r>
            <a:r>
              <a:rPr lang="zh-CN" altLang="en-US" sz="1800" b="1" kern="0" dirty="0">
                <a:solidFill>
                  <a:schemeClr val="accent1">
                    <a:lumMod val="50000"/>
                  </a:schemeClr>
                </a:solidFill>
                <a:latin typeface="+mn-ea"/>
                <a:ea typeface="Source Han Sans CN Regular" panose="020B0200000000000000"/>
                <a:cs typeface="+mn-ea"/>
                <a:sym typeface="+mn-lt"/>
              </a:rPr>
              <a:t>、</a:t>
            </a:r>
            <a:r>
              <a:rPr lang="en-US" altLang="zh-CN" sz="1800" b="1" kern="0" dirty="0">
                <a:solidFill>
                  <a:schemeClr val="accent1">
                    <a:lumMod val="50000"/>
                  </a:schemeClr>
                </a:solidFill>
                <a:latin typeface="+mn-ea"/>
                <a:ea typeface="Source Han Sans CN Regular" panose="020B0200000000000000"/>
                <a:cs typeface="+mn-ea"/>
                <a:sym typeface="+mn-lt"/>
              </a:rPr>
              <a:t>issue  </a:t>
            </a:r>
            <a:r>
              <a:rPr lang="zh-CN" altLang="en-US" sz="1800" b="1" kern="0" dirty="0">
                <a:solidFill>
                  <a:schemeClr val="accent1">
                    <a:lumMod val="50000"/>
                  </a:schemeClr>
                </a:solidFill>
                <a:latin typeface="+mn-ea"/>
                <a:ea typeface="Source Han Sans CN Regular" panose="020B0200000000000000"/>
                <a:cs typeface="+mn-ea"/>
                <a:sym typeface="+mn-lt"/>
              </a:rPr>
              <a:t>、</a:t>
            </a:r>
            <a:r>
              <a:rPr lang="en-US" altLang="zh-CN" sz="1800" b="1" kern="0" dirty="0">
                <a:solidFill>
                  <a:schemeClr val="accent1">
                    <a:lumMod val="50000"/>
                  </a:schemeClr>
                </a:solidFill>
                <a:latin typeface="+mn-ea"/>
                <a:ea typeface="Source Han Sans CN Regular" panose="020B0200000000000000"/>
                <a:cs typeface="+mn-ea"/>
                <a:sym typeface="+mn-lt"/>
              </a:rPr>
              <a:t>pr </a:t>
            </a:r>
            <a:r>
              <a:rPr lang="zh-CN" altLang="en-US" sz="1800" b="1" kern="0" dirty="0">
                <a:solidFill>
                  <a:schemeClr val="accent1">
                    <a:lumMod val="50000"/>
                  </a:schemeClr>
                </a:solidFill>
                <a:latin typeface="+mn-ea"/>
                <a:ea typeface="Source Han Sans CN Regular" panose="020B0200000000000000"/>
                <a:cs typeface="+mn-ea"/>
                <a:sym typeface="+mn-lt"/>
              </a:rPr>
              <a:t>、</a:t>
            </a:r>
            <a:r>
              <a:rPr lang="en-US" altLang="zh-CN" sz="1800" b="1" kern="0" dirty="0">
                <a:solidFill>
                  <a:schemeClr val="accent1">
                    <a:lumMod val="50000"/>
                  </a:schemeClr>
                </a:solidFill>
                <a:latin typeface="+mn-ea"/>
                <a:ea typeface="Source Han Sans CN Regular" panose="020B0200000000000000"/>
                <a:cs typeface="+mn-ea"/>
                <a:sym typeface="+mn-lt"/>
              </a:rPr>
              <a:t>PR Review comment </a:t>
            </a:r>
            <a:r>
              <a:rPr lang="zh-CN" altLang="en-US" sz="1800" b="1" kern="0" dirty="0">
                <a:solidFill>
                  <a:schemeClr val="accent1">
                    <a:lumMod val="50000"/>
                  </a:schemeClr>
                </a:solidFill>
                <a:latin typeface="+mn-ea"/>
                <a:ea typeface="Source Han Sans CN Regular" panose="020B0200000000000000"/>
                <a:cs typeface="+mn-ea"/>
                <a:sym typeface="+mn-lt"/>
              </a:rPr>
              <a:t>、</a:t>
            </a:r>
            <a:r>
              <a:rPr lang="en-US" altLang="zh-CN" sz="1800" b="1" kern="0" dirty="0">
                <a:solidFill>
                  <a:schemeClr val="accent1">
                    <a:lumMod val="50000"/>
                  </a:schemeClr>
                </a:solidFill>
                <a:latin typeface="+mn-ea"/>
                <a:ea typeface="Source Han Sans CN Regular" panose="020B0200000000000000"/>
                <a:cs typeface="+mn-ea"/>
                <a:sym typeface="+mn-lt"/>
              </a:rPr>
              <a:t>PR Merged</a:t>
            </a:r>
          </a:p>
        </p:txBody>
      </p:sp>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sp>
        <p:nvSpPr>
          <p:cNvPr id="4" name="文本框 3">
            <a:extLst>
              <a:ext uri="{FF2B5EF4-FFF2-40B4-BE49-F238E27FC236}">
                <a16:creationId xmlns:a16="http://schemas.microsoft.com/office/drawing/2014/main" id="{9D9A4B27-2AA0-C060-E5DF-EA871D8123D2}"/>
              </a:ext>
            </a:extLst>
          </p:cNvPr>
          <p:cNvSpPr txBox="1"/>
          <p:nvPr/>
        </p:nvSpPr>
        <p:spPr>
          <a:xfrm>
            <a:off x="1049796" y="1043561"/>
            <a:ext cx="5452136" cy="616707"/>
          </a:xfrm>
          <a:prstGeom prst="rect">
            <a:avLst/>
          </a:prstGeom>
          <a:noFill/>
        </p:spPr>
        <p:txBody>
          <a:bodyPr wrap="square" rtlCol="0">
            <a:spAutoFit/>
          </a:bodyPr>
          <a:lstStyle/>
          <a:p>
            <a:pPr>
              <a:lnSpc>
                <a:spcPct val="200000"/>
              </a:lnSpc>
            </a:pPr>
            <a:r>
              <a:rPr lang="en-US" altLang="zh-CN" sz="2000" b="1" dirty="0">
                <a:ea typeface="Source Han Sans CN Regular" panose="020B0200000000000000" charset="-122"/>
              </a:rPr>
              <a:t>2.1  </a:t>
            </a:r>
            <a:r>
              <a:rPr lang="zh-CN" altLang="en-US" sz="2000" b="1" dirty="0">
                <a:ea typeface="Source Han Sans CN Regular" panose="020B0200000000000000" charset="-122"/>
              </a:rPr>
              <a:t>数据来源及目标数据</a:t>
            </a:r>
            <a:endParaRPr lang="en-US" altLang="zh-CN" sz="2000" b="1" dirty="0">
              <a:ea typeface="Source Han Sans CN Regular" panose="020B0200000000000000" charset="-122"/>
            </a:endParaRPr>
          </a:p>
        </p:txBody>
      </p:sp>
      <p:sp>
        <p:nvSpPr>
          <p:cNvPr id="12" name="AutoShape 4">
            <a:extLst>
              <a:ext uri="{FF2B5EF4-FFF2-40B4-BE49-F238E27FC236}">
                <a16:creationId xmlns:a16="http://schemas.microsoft.com/office/drawing/2014/main" id="{27883E18-71E6-542E-B072-F388BE010ACC}"/>
              </a:ext>
            </a:extLst>
          </p:cNvPr>
          <p:cNvSpPr>
            <a:spLocks noChangeArrowheads="1"/>
          </p:cNvSpPr>
          <p:nvPr/>
        </p:nvSpPr>
        <p:spPr bwMode="gray">
          <a:xfrm>
            <a:off x="1742815" y="3723849"/>
            <a:ext cx="2825538" cy="1547423"/>
          </a:xfrm>
          <a:prstGeom prst="roundRect">
            <a:avLst>
              <a:gd name="adj" fmla="val 9106"/>
            </a:avLst>
          </a:prstGeom>
          <a:solidFill>
            <a:schemeClr val="accent1">
              <a:lumMod val="60000"/>
              <a:lumOff val="40000"/>
            </a:schemeClr>
          </a:solidFill>
          <a:ln w="25400" cap="flat" cmpd="sng" algn="ctr">
            <a:solidFill>
              <a:schemeClr val="accent1">
                <a:lumMod val="60000"/>
                <a:lumOff val="40000"/>
              </a:schemeClr>
            </a:solidFill>
            <a:prstDash val="solid"/>
          </a:ln>
          <a:effectLst>
            <a:outerShdw blurRad="50800" dist="38100" algn="l" rotWithShape="0">
              <a:prstClr val="black">
                <a:alpha val="40000"/>
              </a:prstClr>
            </a:outerShdw>
          </a:effectLst>
        </p:spPr>
        <p:txBody>
          <a:bodyPr lIns="89858" tIns="44929" rIns="89858" bIns="44929" anchor="ctr"/>
          <a:ls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a:lstStyle>
          <a:p>
            <a:pPr algn="ctr" fontAlgn="base">
              <a:spcBef>
                <a:spcPct val="0"/>
              </a:spcBef>
              <a:spcAft>
                <a:spcPct val="0"/>
              </a:spcAft>
              <a:defRPr/>
            </a:pPr>
            <a:r>
              <a:rPr lang="en-US" altLang="zh-CN" sz="1800" b="1" kern="0" dirty="0">
                <a:solidFill>
                  <a:schemeClr val="accent1">
                    <a:lumMod val="50000"/>
                  </a:schemeClr>
                </a:solidFill>
                <a:latin typeface="+mn-ea"/>
                <a:ea typeface="Source Han Sans CN Regular" panose="020B0200000000000000"/>
                <a:cs typeface="+mn-ea"/>
                <a:sym typeface="+mn-lt"/>
              </a:rPr>
              <a:t>GitHub</a:t>
            </a:r>
            <a:r>
              <a:rPr lang="zh-CN" altLang="en-US" sz="1800" b="1" kern="0" dirty="0">
                <a:solidFill>
                  <a:schemeClr val="accent1">
                    <a:lumMod val="50000"/>
                  </a:schemeClr>
                </a:solidFill>
                <a:latin typeface="+mn-ea"/>
                <a:ea typeface="Source Han Sans CN Regular" panose="020B0200000000000000"/>
                <a:cs typeface="+mn-ea"/>
                <a:sym typeface="+mn-lt"/>
              </a:rPr>
              <a:t>用户基本信息数据： </a:t>
            </a:r>
            <a:r>
              <a:rPr lang="en-US" altLang="zh-CN" sz="1800" b="1" kern="0" dirty="0">
                <a:solidFill>
                  <a:schemeClr val="accent1">
                    <a:lumMod val="50000"/>
                  </a:schemeClr>
                </a:solidFill>
                <a:latin typeface="+mn-ea"/>
                <a:ea typeface="Source Han Sans CN Regular" panose="020B0200000000000000"/>
                <a:cs typeface="+mn-ea"/>
                <a:sym typeface="+mn-lt"/>
              </a:rPr>
              <a:t>id</a:t>
            </a:r>
            <a:r>
              <a:rPr lang="zh-CN" altLang="en-US" sz="1800" b="1" kern="0" dirty="0">
                <a:solidFill>
                  <a:schemeClr val="accent1">
                    <a:lumMod val="50000"/>
                  </a:schemeClr>
                </a:solidFill>
                <a:latin typeface="+mn-ea"/>
                <a:ea typeface="Source Han Sans CN Regular" panose="020B0200000000000000"/>
                <a:cs typeface="+mn-ea"/>
                <a:sym typeface="+mn-lt"/>
              </a:rPr>
              <a:t>、</a:t>
            </a:r>
            <a:r>
              <a:rPr lang="en-US" altLang="zh-CN" sz="1800" b="1" kern="0" dirty="0">
                <a:solidFill>
                  <a:schemeClr val="accent1">
                    <a:lumMod val="50000"/>
                  </a:schemeClr>
                </a:solidFill>
                <a:latin typeface="+mn-ea"/>
                <a:ea typeface="Source Han Sans CN Regular" panose="020B0200000000000000"/>
                <a:cs typeface="+mn-ea"/>
                <a:sym typeface="+mn-lt"/>
              </a:rPr>
              <a:t>name</a:t>
            </a:r>
            <a:r>
              <a:rPr lang="zh-CN" altLang="en-US" sz="1800" b="1" kern="0" dirty="0">
                <a:solidFill>
                  <a:schemeClr val="accent1">
                    <a:lumMod val="50000"/>
                  </a:schemeClr>
                </a:solidFill>
                <a:latin typeface="+mn-ea"/>
                <a:ea typeface="Source Han Sans CN Regular" panose="020B0200000000000000"/>
                <a:cs typeface="+mn-ea"/>
                <a:sym typeface="+mn-lt"/>
              </a:rPr>
              <a:t>、</a:t>
            </a:r>
            <a:r>
              <a:rPr lang="en-US" altLang="zh-CN" sz="1800" b="1" kern="0" dirty="0">
                <a:solidFill>
                  <a:schemeClr val="accent1">
                    <a:lumMod val="50000"/>
                  </a:schemeClr>
                </a:solidFill>
                <a:latin typeface="+mn-ea"/>
                <a:ea typeface="Source Han Sans CN Regular" panose="020B0200000000000000"/>
                <a:cs typeface="+mn-ea"/>
                <a:sym typeface="+mn-lt"/>
              </a:rPr>
              <a:t>login</a:t>
            </a:r>
          </a:p>
        </p:txBody>
      </p:sp>
      <p:sp>
        <p:nvSpPr>
          <p:cNvPr id="3" name="AutoShape 4">
            <a:extLst>
              <a:ext uri="{FF2B5EF4-FFF2-40B4-BE49-F238E27FC236}">
                <a16:creationId xmlns:a16="http://schemas.microsoft.com/office/drawing/2014/main" id="{B610755E-E003-A5C6-3CA0-E8279ABBD628}"/>
              </a:ext>
            </a:extLst>
          </p:cNvPr>
          <p:cNvSpPr>
            <a:spLocks noChangeArrowheads="1"/>
          </p:cNvSpPr>
          <p:nvPr/>
        </p:nvSpPr>
        <p:spPr bwMode="gray">
          <a:xfrm>
            <a:off x="7413498" y="3723848"/>
            <a:ext cx="2726068" cy="1547424"/>
          </a:xfrm>
          <a:prstGeom prst="roundRect">
            <a:avLst>
              <a:gd name="adj" fmla="val 9106"/>
            </a:avLst>
          </a:prstGeom>
          <a:solidFill>
            <a:schemeClr val="accent4">
              <a:lumMod val="60000"/>
              <a:lumOff val="40000"/>
            </a:schemeClr>
          </a:solidFill>
          <a:ln w="25400" cap="flat" cmpd="sng" algn="ctr">
            <a:solidFill>
              <a:schemeClr val="accent4">
                <a:lumMod val="60000"/>
                <a:lumOff val="40000"/>
              </a:schemeClr>
            </a:solidFill>
            <a:prstDash val="solid"/>
          </a:ln>
          <a:effectLst>
            <a:outerShdw blurRad="50800" dist="38100" algn="l" rotWithShape="0">
              <a:prstClr val="black">
                <a:alpha val="40000"/>
              </a:prstClr>
            </a:outerShdw>
          </a:effectLst>
        </p:spPr>
        <p:txBody>
          <a:bodyPr lIns="89858" tIns="44929" rIns="89858" bIns="44929" anchor="ctr"/>
          <a:ls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a:lstStyle>
          <a:p>
            <a:pPr algn="ctr" fontAlgn="base">
              <a:spcBef>
                <a:spcPct val="0"/>
              </a:spcBef>
              <a:spcAft>
                <a:spcPct val="0"/>
              </a:spcAft>
              <a:defRPr/>
            </a:pPr>
            <a:r>
              <a:rPr lang="en-US" altLang="zh-CN" sz="1800" b="1" kern="0" dirty="0">
                <a:solidFill>
                  <a:schemeClr val="accent1">
                    <a:lumMod val="50000"/>
                  </a:schemeClr>
                </a:solidFill>
                <a:latin typeface="+mn-ea"/>
                <a:ea typeface="Source Han Sans CN Regular" panose="020B0200000000000000"/>
                <a:cs typeface="+mn-ea"/>
                <a:sym typeface="+mn-lt"/>
              </a:rPr>
              <a:t>GitHub</a:t>
            </a:r>
            <a:r>
              <a:rPr lang="zh-CN" altLang="en-US" sz="1800" b="1" kern="0" dirty="0">
                <a:solidFill>
                  <a:schemeClr val="accent1">
                    <a:lumMod val="50000"/>
                  </a:schemeClr>
                </a:solidFill>
                <a:latin typeface="+mn-ea"/>
                <a:ea typeface="Source Han Sans CN Regular" panose="020B0200000000000000"/>
                <a:cs typeface="+mn-ea"/>
                <a:sym typeface="+mn-lt"/>
              </a:rPr>
              <a:t>项目信息数据：</a:t>
            </a:r>
            <a:r>
              <a:rPr lang="en-US" altLang="zh-CN" sz="1800" b="1" kern="0" dirty="0" err="1">
                <a:solidFill>
                  <a:schemeClr val="accent1">
                    <a:lumMod val="50000"/>
                  </a:schemeClr>
                </a:solidFill>
                <a:latin typeface="+mn-ea"/>
                <a:ea typeface="Source Han Sans CN Regular" panose="020B0200000000000000"/>
                <a:cs typeface="+mn-ea"/>
                <a:sym typeface="+mn-lt"/>
              </a:rPr>
              <a:t>repo_name</a:t>
            </a:r>
            <a:endParaRPr lang="en-US" altLang="zh-CN" sz="1800" b="1" kern="0" dirty="0">
              <a:solidFill>
                <a:schemeClr val="accent1">
                  <a:lumMod val="50000"/>
                </a:schemeClr>
              </a:solidFill>
              <a:latin typeface="+mn-ea"/>
              <a:ea typeface="Source Han Sans CN Regular" panose="020B0200000000000000"/>
              <a:cs typeface="+mn-ea"/>
              <a:sym typeface="+mn-lt"/>
            </a:endParaRPr>
          </a:p>
        </p:txBody>
      </p:sp>
      <p:sp>
        <p:nvSpPr>
          <p:cNvPr id="24" name="文本框 23">
            <a:extLst>
              <a:ext uri="{FF2B5EF4-FFF2-40B4-BE49-F238E27FC236}">
                <a16:creationId xmlns:a16="http://schemas.microsoft.com/office/drawing/2014/main" id="{6008BEAD-4E48-5DC8-4C14-8501C293E90F}"/>
              </a:ext>
            </a:extLst>
          </p:cNvPr>
          <p:cNvSpPr txBox="1"/>
          <p:nvPr/>
        </p:nvSpPr>
        <p:spPr>
          <a:xfrm>
            <a:off x="1626669" y="1992429"/>
            <a:ext cx="3917483" cy="923330"/>
          </a:xfrm>
          <a:prstGeom prst="rect">
            <a:avLst/>
          </a:prstGeom>
          <a:noFill/>
        </p:spPr>
        <p:txBody>
          <a:bodyPr wrap="square" rtlCol="0">
            <a:spAutoFit/>
          </a:bodyPr>
          <a:lstStyle/>
          <a:p>
            <a:r>
              <a:rPr lang="zh-CN" altLang="en-US" dirty="0">
                <a:ea typeface="Source Han Sans CN Regular" panose="020B0200000000000000" charset="-122"/>
              </a:rPr>
              <a:t>数据来源：</a:t>
            </a:r>
            <a:endParaRPr lang="en-US" altLang="zh-CN" dirty="0">
              <a:ea typeface="Source Han Sans CN Regular" panose="020B0200000000000000" charset="-122"/>
            </a:endParaRPr>
          </a:p>
          <a:p>
            <a:endParaRPr lang="en-US" altLang="zh-CN" dirty="0">
              <a:ea typeface="Source Han Sans CN Regular" panose="020B0200000000000000" charset="-122"/>
            </a:endParaRPr>
          </a:p>
          <a:p>
            <a:r>
              <a:rPr lang="en-US" altLang="zh-CN" dirty="0">
                <a:ea typeface="Source Han Sans CN Regular" panose="020B0200000000000000" charset="-122"/>
              </a:rPr>
              <a:t>	2022Github</a:t>
            </a:r>
            <a:r>
              <a:rPr lang="zh-CN" altLang="en-US" dirty="0">
                <a:ea typeface="Source Han Sans CN Regular" panose="020B0200000000000000" charset="-122"/>
              </a:rPr>
              <a:t>日志数据</a:t>
            </a:r>
          </a:p>
        </p:txBody>
      </p:sp>
      <p:sp>
        <p:nvSpPr>
          <p:cNvPr id="27" name="文本框 26">
            <a:extLst>
              <a:ext uri="{FF2B5EF4-FFF2-40B4-BE49-F238E27FC236}">
                <a16:creationId xmlns:a16="http://schemas.microsoft.com/office/drawing/2014/main" id="{F97B084E-2D64-232B-6C9A-536EEAE48CFE}"/>
              </a:ext>
            </a:extLst>
          </p:cNvPr>
          <p:cNvSpPr txBox="1"/>
          <p:nvPr/>
        </p:nvSpPr>
        <p:spPr>
          <a:xfrm>
            <a:off x="1626669" y="3105496"/>
            <a:ext cx="1636295" cy="369332"/>
          </a:xfrm>
          <a:prstGeom prst="rect">
            <a:avLst/>
          </a:prstGeom>
          <a:noFill/>
        </p:spPr>
        <p:txBody>
          <a:bodyPr wrap="square" rtlCol="0">
            <a:spAutoFit/>
          </a:bodyPr>
          <a:lstStyle/>
          <a:p>
            <a:r>
              <a:rPr lang="zh-CN" altLang="en-US" dirty="0">
                <a:ea typeface="Source Han Sans CN Regular" panose="020B0200000000000000" charset="-122"/>
              </a:rPr>
              <a:t>目标数据：</a:t>
            </a:r>
          </a:p>
        </p:txBody>
      </p:sp>
    </p:spTree>
    <p:extLst>
      <p:ext uri="{BB962C8B-B14F-4D97-AF65-F5344CB8AC3E}">
        <p14:creationId xmlns:p14="http://schemas.microsoft.com/office/powerpoint/2010/main" val="1805210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2"/>
          <a:stretch>
            <a:fillRect/>
          </a:stretch>
        </p:blipFill>
        <p:spPr>
          <a:xfrm>
            <a:off x="9603105" y="414338"/>
            <a:ext cx="2175510" cy="456565"/>
          </a:xfrm>
          <a:prstGeom prst="rect">
            <a:avLst/>
          </a:prstGeom>
        </p:spPr>
      </p:pic>
      <p:pic>
        <p:nvPicPr>
          <p:cNvPr id="10" name="图片 9"/>
          <p:cNvPicPr>
            <a:picLocks noChangeAspect="1"/>
          </p:cNvPicPr>
          <p:nvPr/>
        </p:nvPicPr>
        <p:blipFill>
          <a:blip r:embed="rId3"/>
          <a:stretch>
            <a:fillRect/>
          </a:stretch>
        </p:blipFill>
        <p:spPr>
          <a:xfrm>
            <a:off x="9192260" y="421640"/>
            <a:ext cx="2673350" cy="720090"/>
          </a:xfrm>
          <a:prstGeom prst="rect">
            <a:avLst/>
          </a:prstGeom>
        </p:spPr>
      </p:pic>
      <p:sp>
        <p:nvSpPr>
          <p:cNvPr id="4" name="文本框 3">
            <a:extLst>
              <a:ext uri="{FF2B5EF4-FFF2-40B4-BE49-F238E27FC236}">
                <a16:creationId xmlns:a16="http://schemas.microsoft.com/office/drawing/2014/main" id="{58F15340-992C-F1A7-2ADB-F6D8EF7C0764}"/>
              </a:ext>
            </a:extLst>
          </p:cNvPr>
          <p:cNvSpPr txBox="1"/>
          <p:nvPr/>
        </p:nvSpPr>
        <p:spPr>
          <a:xfrm>
            <a:off x="1044274" y="1236223"/>
            <a:ext cx="5452135" cy="616707"/>
          </a:xfrm>
          <a:prstGeom prst="rect">
            <a:avLst/>
          </a:prstGeom>
          <a:noFill/>
        </p:spPr>
        <p:txBody>
          <a:bodyPr wrap="square" rtlCol="0">
            <a:spAutoFit/>
          </a:bodyPr>
          <a:lstStyle/>
          <a:p>
            <a:pPr>
              <a:lnSpc>
                <a:spcPct val="200000"/>
              </a:lnSpc>
            </a:pPr>
            <a:r>
              <a:rPr lang="en-US" altLang="zh-CN" sz="2000" b="1" dirty="0">
                <a:ea typeface="Source Han Sans CN Regular" panose="020B0200000000000000" charset="-122"/>
              </a:rPr>
              <a:t>2.2  </a:t>
            </a:r>
            <a:r>
              <a:rPr lang="zh-CN" altLang="en-US" sz="2000" b="1" dirty="0">
                <a:ea typeface="Source Han Sans CN Regular" panose="020B0200000000000000" charset="-122"/>
              </a:rPr>
              <a:t>数据存在的问题及难点</a:t>
            </a:r>
          </a:p>
        </p:txBody>
      </p:sp>
      <p:sp>
        <p:nvSpPr>
          <p:cNvPr id="5" name="오른쪽 화살표 216">
            <a:extLst>
              <a:ext uri="{FF2B5EF4-FFF2-40B4-BE49-F238E27FC236}">
                <a16:creationId xmlns:a16="http://schemas.microsoft.com/office/drawing/2014/main" id="{C7B000BB-A3E4-531E-5545-06436E2A7513}"/>
              </a:ext>
            </a:extLst>
          </p:cNvPr>
          <p:cNvSpPr>
            <a:spLocks noChangeArrowheads="1"/>
          </p:cNvSpPr>
          <p:nvPr/>
        </p:nvSpPr>
        <p:spPr bwMode="auto">
          <a:xfrm>
            <a:off x="2547779" y="3150860"/>
            <a:ext cx="1785938" cy="1266825"/>
          </a:xfrm>
          <a:prstGeom prst="rightArrow">
            <a:avLst>
              <a:gd name="adj1" fmla="val 55935"/>
              <a:gd name="adj2" fmla="val 50001"/>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ko-KR" altLang="en-US">
              <a:solidFill>
                <a:srgbClr val="FFFFFF"/>
              </a:solidFill>
              <a:latin typeface="Arial" panose="020B0604020202020204" pitchFamily="34" charset="0"/>
              <a:ea typeface="Malgun Gothic" panose="020B0503020000020004" pitchFamily="34" charset="-127"/>
              <a:sym typeface="Arial" panose="020B0604020202020204" pitchFamily="34" charset="0"/>
            </a:endParaRPr>
          </a:p>
        </p:txBody>
      </p:sp>
      <p:sp>
        <p:nvSpPr>
          <p:cNvPr id="7" name="오른쪽 화살표 218">
            <a:extLst>
              <a:ext uri="{FF2B5EF4-FFF2-40B4-BE49-F238E27FC236}">
                <a16:creationId xmlns:a16="http://schemas.microsoft.com/office/drawing/2014/main" id="{0EDD02EA-E109-8DE2-DEF8-B615672CDAE0}"/>
              </a:ext>
            </a:extLst>
          </p:cNvPr>
          <p:cNvSpPr>
            <a:spLocks noChangeArrowheads="1"/>
          </p:cNvSpPr>
          <p:nvPr/>
        </p:nvSpPr>
        <p:spPr bwMode="auto">
          <a:xfrm flipH="1">
            <a:off x="7524592" y="3150860"/>
            <a:ext cx="1893887" cy="1266825"/>
          </a:xfrm>
          <a:prstGeom prst="rightArrow">
            <a:avLst>
              <a:gd name="adj1" fmla="val 55935"/>
              <a:gd name="adj2" fmla="val 50068"/>
            </a:avLst>
          </a:prstGeom>
          <a:solidFill>
            <a:srgbClr val="4886D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ko-KR" altLang="en-US">
              <a:solidFill>
                <a:srgbClr val="FFFFFF"/>
              </a:solidFill>
              <a:latin typeface="Arial" panose="020B0604020202020204" pitchFamily="34" charset="0"/>
              <a:ea typeface="Malgun Gothic" panose="020B0503020000020004" pitchFamily="34" charset="-127"/>
              <a:sym typeface="Arial" panose="020B0604020202020204" pitchFamily="34" charset="0"/>
            </a:endParaRPr>
          </a:p>
        </p:txBody>
      </p:sp>
      <p:sp>
        <p:nvSpPr>
          <p:cNvPr id="8" name="타원 219">
            <a:extLst>
              <a:ext uri="{FF2B5EF4-FFF2-40B4-BE49-F238E27FC236}">
                <a16:creationId xmlns:a16="http://schemas.microsoft.com/office/drawing/2014/main" id="{F52F1C7C-7FD6-79A7-C49B-CD62177ABC54}"/>
              </a:ext>
            </a:extLst>
          </p:cNvPr>
          <p:cNvSpPr>
            <a:spLocks noChangeArrowheads="1"/>
          </p:cNvSpPr>
          <p:nvPr/>
        </p:nvSpPr>
        <p:spPr bwMode="auto">
          <a:xfrm>
            <a:off x="9186704" y="3082597"/>
            <a:ext cx="1273175" cy="1274763"/>
          </a:xfrm>
          <a:prstGeom prst="ellipse">
            <a:avLst/>
          </a:pr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ko-KR" altLang="en-US">
              <a:solidFill>
                <a:srgbClr val="FFFFFF"/>
              </a:solidFill>
              <a:latin typeface="Arial" panose="020B0604020202020204" pitchFamily="34" charset="0"/>
              <a:ea typeface="Malgun Gothic" panose="020B0503020000020004" pitchFamily="34" charset="-127"/>
              <a:sym typeface="Arial" panose="020B0604020202020204" pitchFamily="34" charset="0"/>
            </a:endParaRPr>
          </a:p>
        </p:txBody>
      </p:sp>
      <p:sp>
        <p:nvSpPr>
          <p:cNvPr id="11" name="막힌 원호 127">
            <a:extLst>
              <a:ext uri="{FF2B5EF4-FFF2-40B4-BE49-F238E27FC236}">
                <a16:creationId xmlns:a16="http://schemas.microsoft.com/office/drawing/2014/main" id="{45ABBD48-95D2-F562-621B-0198D95DA1D1}"/>
              </a:ext>
            </a:extLst>
          </p:cNvPr>
          <p:cNvSpPr>
            <a:spLocks/>
          </p:cNvSpPr>
          <p:nvPr/>
        </p:nvSpPr>
        <p:spPr bwMode="auto">
          <a:xfrm rot="-5400000">
            <a:off x="4704398" y="2653179"/>
            <a:ext cx="2370137" cy="2368550"/>
          </a:xfrm>
          <a:custGeom>
            <a:avLst/>
            <a:gdLst>
              <a:gd name="T0" fmla="*/ 0 w 2369150"/>
              <a:gd name="T1" fmla="*/ 1183672 h 2369152"/>
              <a:gd name="T2" fmla="*/ 0 w 2369150"/>
              <a:gd name="T3" fmla="*/ 1183672 h 2369152"/>
              <a:gd name="T4" fmla="*/ 1186057 w 2369150"/>
              <a:gd name="T5" fmla="*/ 0 h 2369152"/>
              <a:gd name="T6" fmla="*/ 2372110 w 2369150"/>
              <a:gd name="T7" fmla="*/ 1183671 h 2369152"/>
              <a:gd name="T8" fmla="*/ 1912468 w 2369150"/>
              <a:gd name="T9" fmla="*/ 1183671 h 2369152"/>
              <a:gd name="T10" fmla="*/ 1912467 w 2369150"/>
              <a:gd name="T11" fmla="*/ 1183671 h 2369152"/>
              <a:gd name="T12" fmla="*/ 1186057 w 2369150"/>
              <a:gd name="T13" fmla="*/ 458719 h 2369152"/>
              <a:gd name="T14" fmla="*/ 459643 w 2369150"/>
              <a:gd name="T15" fmla="*/ 1183672 h 2369152"/>
              <a:gd name="T16" fmla="*/ 0 w 2369150"/>
              <a:gd name="T17" fmla="*/ 1183672 h 23691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69150"/>
              <a:gd name="T28" fmla="*/ 0 h 2369152"/>
              <a:gd name="T29" fmla="*/ 2369150 w 2369150"/>
              <a:gd name="T30" fmla="*/ 1184575 h 23691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69150" h="2369152">
                <a:moveTo>
                  <a:pt x="0" y="1184575"/>
                </a:moveTo>
                <a:lnTo>
                  <a:pt x="0" y="1184575"/>
                </a:lnTo>
                <a:cubicBezTo>
                  <a:pt x="0" y="530352"/>
                  <a:pt x="530352" y="0"/>
                  <a:pt x="1184575" y="0"/>
                </a:cubicBezTo>
                <a:cubicBezTo>
                  <a:pt x="1838796" y="0"/>
                  <a:pt x="2369148" y="530351"/>
                  <a:pt x="2369149" y="1184574"/>
                </a:cubicBezTo>
                <a:lnTo>
                  <a:pt x="1910080" y="1184574"/>
                </a:lnTo>
                <a:lnTo>
                  <a:pt x="1910079" y="1184574"/>
                </a:lnTo>
                <a:cubicBezTo>
                  <a:pt x="1910078" y="783888"/>
                  <a:pt x="1585259" y="459070"/>
                  <a:pt x="1184575" y="459070"/>
                </a:cubicBezTo>
                <a:cubicBezTo>
                  <a:pt x="783890" y="459070"/>
                  <a:pt x="459070" y="783889"/>
                  <a:pt x="459070" y="1184575"/>
                </a:cubicBezTo>
                <a:lnTo>
                  <a:pt x="0" y="1184575"/>
                </a:lnTo>
                <a:close/>
              </a:path>
            </a:pathLst>
          </a:custGeom>
          <a:gradFill rotWithShape="1">
            <a:gsLst>
              <a:gs pos="0">
                <a:srgbClr val="FFFFFF">
                  <a:alpha val="45000"/>
                </a:srgbClr>
              </a:gs>
              <a:gs pos="50000">
                <a:srgbClr val="FFFFFF">
                  <a:alpha val="225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2" name="타원 217">
            <a:extLst>
              <a:ext uri="{FF2B5EF4-FFF2-40B4-BE49-F238E27FC236}">
                <a16:creationId xmlns:a16="http://schemas.microsoft.com/office/drawing/2014/main" id="{0B29723F-2E47-5B28-6C40-424BB5F4372B}"/>
              </a:ext>
            </a:extLst>
          </p:cNvPr>
          <p:cNvSpPr>
            <a:spLocks noChangeArrowheads="1"/>
          </p:cNvSpPr>
          <p:nvPr/>
        </p:nvSpPr>
        <p:spPr bwMode="auto">
          <a:xfrm>
            <a:off x="1390492" y="3146097"/>
            <a:ext cx="1273175" cy="1274763"/>
          </a:xfrm>
          <a:prstGeom prst="ellipse">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ko-KR" altLang="en-US">
              <a:solidFill>
                <a:srgbClr val="FFFFFF"/>
              </a:solidFill>
              <a:latin typeface="Arial" panose="020B0604020202020204" pitchFamily="34" charset="0"/>
              <a:ea typeface="Malgun Gothic" panose="020B0503020000020004" pitchFamily="34" charset="-127"/>
              <a:sym typeface="Arial" panose="020B0604020202020204" pitchFamily="34" charset="0"/>
            </a:endParaRPr>
          </a:p>
        </p:txBody>
      </p:sp>
      <p:sp>
        <p:nvSpPr>
          <p:cNvPr id="13" name="막힌 원호 225">
            <a:extLst>
              <a:ext uri="{FF2B5EF4-FFF2-40B4-BE49-F238E27FC236}">
                <a16:creationId xmlns:a16="http://schemas.microsoft.com/office/drawing/2014/main" id="{0DE087C4-7BB1-5711-4D05-A3A95421406D}"/>
              </a:ext>
            </a:extLst>
          </p:cNvPr>
          <p:cNvSpPr>
            <a:spLocks/>
          </p:cNvSpPr>
          <p:nvPr/>
        </p:nvSpPr>
        <p:spPr bwMode="auto">
          <a:xfrm rot="5400000">
            <a:off x="4691697" y="2545229"/>
            <a:ext cx="2436813" cy="2444750"/>
          </a:xfrm>
          <a:custGeom>
            <a:avLst/>
            <a:gdLst>
              <a:gd name="T0" fmla="*/ 7 w 2436720"/>
              <a:gd name="T1" fmla="*/ 1227090 h 2444258"/>
              <a:gd name="T2" fmla="*/ 7 w 2436720"/>
              <a:gd name="T3" fmla="*/ 1227089 h 2444258"/>
              <a:gd name="T4" fmla="*/ 0 w 2436720"/>
              <a:gd name="T5" fmla="*/ 1222867 h 2444258"/>
              <a:gd name="T6" fmla="*/ 1218501 w 2436720"/>
              <a:gd name="T7" fmla="*/ 0 h 2444258"/>
              <a:gd name="T8" fmla="*/ 2436917 w 2436720"/>
              <a:gd name="T9" fmla="*/ 1208940 h 2444258"/>
              <a:gd name="T10" fmla="*/ 1964807 w 2436720"/>
              <a:gd name="T11" fmla="*/ 1214336 h 2444258"/>
              <a:gd name="T12" fmla="*/ 1964806 w 2436720"/>
              <a:gd name="T13" fmla="*/ 1214336 h 2444258"/>
              <a:gd name="T14" fmla="*/ 1218501 w 2436720"/>
              <a:gd name="T15" fmla="*/ 472375 h 2444258"/>
              <a:gd name="T16" fmla="*/ 472144 w 2436720"/>
              <a:gd name="T17" fmla="*/ 1222867 h 2444258"/>
              <a:gd name="T18" fmla="*/ 472148 w 2436720"/>
              <a:gd name="T19" fmla="*/ 1225455 h 2444258"/>
              <a:gd name="T20" fmla="*/ 7 w 2436720"/>
              <a:gd name="T21" fmla="*/ 1227090 h 2444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36720"/>
              <a:gd name="T34" fmla="*/ 0 h 2444258"/>
              <a:gd name="T35" fmla="*/ 2436640 w 2436720"/>
              <a:gd name="T36" fmla="*/ 1226349 h 24442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36720" h="2444258">
                <a:moveTo>
                  <a:pt x="7" y="1226349"/>
                </a:moveTo>
                <a:lnTo>
                  <a:pt x="7" y="1226348"/>
                </a:lnTo>
                <a:cubicBezTo>
                  <a:pt x="2" y="1224942"/>
                  <a:pt x="0" y="1223535"/>
                  <a:pt x="0" y="1222129"/>
                </a:cubicBezTo>
                <a:cubicBezTo>
                  <a:pt x="0" y="547165"/>
                  <a:pt x="545478" y="0"/>
                  <a:pt x="1218360" y="0"/>
                </a:cubicBezTo>
                <a:cubicBezTo>
                  <a:pt x="1885829" y="0"/>
                  <a:pt x="2429039" y="538720"/>
                  <a:pt x="2436640" y="1208211"/>
                </a:cubicBezTo>
                <a:lnTo>
                  <a:pt x="1964582" y="1213604"/>
                </a:lnTo>
                <a:lnTo>
                  <a:pt x="1964581" y="1213604"/>
                </a:lnTo>
                <a:cubicBezTo>
                  <a:pt x="1959934" y="802720"/>
                  <a:pt x="1627204" y="472090"/>
                  <a:pt x="1218360" y="472090"/>
                </a:cubicBezTo>
                <a:cubicBezTo>
                  <a:pt x="806206" y="472090"/>
                  <a:pt x="472090" y="807893"/>
                  <a:pt x="472090" y="1222129"/>
                </a:cubicBezTo>
                <a:cubicBezTo>
                  <a:pt x="472090" y="1222990"/>
                  <a:pt x="472091" y="1223852"/>
                  <a:pt x="472094" y="1224714"/>
                </a:cubicBezTo>
                <a:lnTo>
                  <a:pt x="7" y="1226349"/>
                </a:lnTo>
                <a:close/>
              </a:path>
            </a:pathLst>
          </a:custGeom>
          <a:solidFill>
            <a:srgbClr val="4886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4" name="막힌 원호 224">
            <a:extLst>
              <a:ext uri="{FF2B5EF4-FFF2-40B4-BE49-F238E27FC236}">
                <a16:creationId xmlns:a16="http://schemas.microsoft.com/office/drawing/2014/main" id="{1D3280E8-74BA-5B9A-25D1-ED899526DD06}"/>
              </a:ext>
            </a:extLst>
          </p:cNvPr>
          <p:cNvSpPr>
            <a:spLocks/>
          </p:cNvSpPr>
          <p:nvPr/>
        </p:nvSpPr>
        <p:spPr bwMode="auto">
          <a:xfrm rot="-5400000">
            <a:off x="4691698" y="2542053"/>
            <a:ext cx="2444750" cy="2446338"/>
          </a:xfrm>
          <a:custGeom>
            <a:avLst/>
            <a:gdLst>
              <a:gd name="T0" fmla="*/ 132 w 2444256"/>
              <a:gd name="T1" fmla="*/ 1243275 h 2444258"/>
              <a:gd name="T2" fmla="*/ 132 w 2444256"/>
              <a:gd name="T3" fmla="*/ 1243274 h 2444258"/>
              <a:gd name="T4" fmla="*/ 0 w 2444256"/>
              <a:gd name="T5" fmla="*/ 1225252 h 2444258"/>
              <a:gd name="T6" fmla="*/ 1222869 w 2444256"/>
              <a:gd name="T7" fmla="*/ 0 h 2444258"/>
              <a:gd name="T8" fmla="*/ 2445724 w 2444256"/>
              <a:gd name="T9" fmla="*/ 1219665 h 2444258"/>
              <a:gd name="T10" fmla="*/ 1972699 w 2444256"/>
              <a:gd name="T11" fmla="*/ 1221827 h 2444258"/>
              <a:gd name="T12" fmla="*/ 1972699 w 2444256"/>
              <a:gd name="T13" fmla="*/ 1221826 h 2444258"/>
              <a:gd name="T14" fmla="*/ 1222870 w 2444256"/>
              <a:gd name="T15" fmla="*/ 473952 h 2444258"/>
              <a:gd name="T16" fmla="*/ 473032 w 2444256"/>
              <a:gd name="T17" fmla="*/ 1225252 h 2444258"/>
              <a:gd name="T18" fmla="*/ 473114 w 2444256"/>
              <a:gd name="T19" fmla="*/ 1236302 h 2444258"/>
              <a:gd name="T20" fmla="*/ 132 w 2444256"/>
              <a:gd name="T21" fmla="*/ 1243275 h 2444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44256"/>
              <a:gd name="T34" fmla="*/ 0 h 2444258"/>
              <a:gd name="T35" fmla="*/ 2444242 w 2444256"/>
              <a:gd name="T36" fmla="*/ 1240107 h 24442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44256" h="2444258">
                <a:moveTo>
                  <a:pt x="132" y="1240107"/>
                </a:moveTo>
                <a:lnTo>
                  <a:pt x="132" y="1240106"/>
                </a:lnTo>
                <a:cubicBezTo>
                  <a:pt x="44" y="1234114"/>
                  <a:pt x="0" y="1228121"/>
                  <a:pt x="0" y="1222129"/>
                </a:cubicBezTo>
                <a:cubicBezTo>
                  <a:pt x="0" y="547165"/>
                  <a:pt x="547165" y="0"/>
                  <a:pt x="1222128" y="0"/>
                </a:cubicBezTo>
                <a:cubicBezTo>
                  <a:pt x="1894916" y="0"/>
                  <a:pt x="2441176" y="543776"/>
                  <a:pt x="2444243" y="1216557"/>
                </a:cubicBezTo>
                <a:lnTo>
                  <a:pt x="1971505" y="1218713"/>
                </a:lnTo>
                <a:lnTo>
                  <a:pt x="1971505" y="1218712"/>
                </a:lnTo>
                <a:cubicBezTo>
                  <a:pt x="1969624" y="806176"/>
                  <a:pt x="1634668" y="472744"/>
                  <a:pt x="1222129" y="472744"/>
                </a:cubicBezTo>
                <a:cubicBezTo>
                  <a:pt x="808255" y="472744"/>
                  <a:pt x="472745" y="808255"/>
                  <a:pt x="472745" y="1222129"/>
                </a:cubicBezTo>
                <a:cubicBezTo>
                  <a:pt x="472745" y="1225803"/>
                  <a:pt x="472772" y="1229478"/>
                  <a:pt x="472826" y="1233152"/>
                </a:cubicBezTo>
                <a:lnTo>
                  <a:pt x="132" y="1240107"/>
                </a:lnTo>
                <a:close/>
              </a:path>
            </a:pathLst>
          </a:cu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 name="矩形 11">
            <a:extLst>
              <a:ext uri="{FF2B5EF4-FFF2-40B4-BE49-F238E27FC236}">
                <a16:creationId xmlns:a16="http://schemas.microsoft.com/office/drawing/2014/main" id="{6B834055-BD71-60AC-1D40-7F7C6173570A}"/>
              </a:ext>
            </a:extLst>
          </p:cNvPr>
          <p:cNvSpPr>
            <a:spLocks noChangeArrowheads="1"/>
          </p:cNvSpPr>
          <p:nvPr/>
        </p:nvSpPr>
        <p:spPr bwMode="auto">
          <a:xfrm>
            <a:off x="1371441" y="4775147"/>
            <a:ext cx="3008312" cy="63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lnSpc>
                <a:spcPct val="120000"/>
              </a:lnSpc>
              <a:spcBef>
                <a:spcPct val="20000"/>
              </a:spcBef>
            </a:pPr>
            <a:r>
              <a:rPr lang="zh-CN" altLang="zh-CN" dirty="0">
                <a:latin typeface="+mn-lt"/>
                <a:ea typeface="Source Han Sans CN Regular" panose="020B0200000000000000" charset="-122"/>
              </a:rPr>
              <a:t>整合和处理大量的</a:t>
            </a:r>
            <a:r>
              <a:rPr lang="en-US" altLang="zh-CN" dirty="0">
                <a:latin typeface="+mn-lt"/>
                <a:ea typeface="Source Han Sans CN Regular" panose="020B0200000000000000" charset="-122"/>
              </a:rPr>
              <a:t>GitHub</a:t>
            </a:r>
            <a:r>
              <a:rPr lang="zh-CN" altLang="zh-CN" dirty="0">
                <a:latin typeface="+mn-lt"/>
                <a:ea typeface="Source Han Sans CN Regular" panose="020B0200000000000000" charset="-122"/>
              </a:rPr>
              <a:t>日志数据可能是一个挑战</a:t>
            </a:r>
            <a:endParaRPr lang="en-US" altLang="zh-CN" dirty="0">
              <a:latin typeface="+mn-lt"/>
              <a:ea typeface="Source Han Sans CN Regular" panose="020B0200000000000000" charset="-122"/>
              <a:sym typeface="Arial" panose="020B0604020202020204" pitchFamily="34" charset="0"/>
            </a:endParaRPr>
          </a:p>
        </p:txBody>
      </p:sp>
      <p:sp>
        <p:nvSpPr>
          <p:cNvPr id="17" name="矩形 13">
            <a:extLst>
              <a:ext uri="{FF2B5EF4-FFF2-40B4-BE49-F238E27FC236}">
                <a16:creationId xmlns:a16="http://schemas.microsoft.com/office/drawing/2014/main" id="{FFC29614-303F-8D58-F833-835199E1E20B}"/>
              </a:ext>
            </a:extLst>
          </p:cNvPr>
          <p:cNvSpPr>
            <a:spLocks noChangeArrowheads="1"/>
          </p:cNvSpPr>
          <p:nvPr/>
        </p:nvSpPr>
        <p:spPr bwMode="auto">
          <a:xfrm>
            <a:off x="7682548" y="4775146"/>
            <a:ext cx="3008312"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914400">
              <a:lnSpc>
                <a:spcPct val="120000"/>
              </a:lnSpc>
              <a:spcBef>
                <a:spcPct val="20000"/>
              </a:spcBef>
            </a:pPr>
            <a:r>
              <a:rPr lang="zh-CN" altLang="en-US" dirty="0">
                <a:latin typeface="+mn-lt"/>
                <a:ea typeface="Source Han Sans CN Regular" panose="020B0200000000000000" charset="-122"/>
              </a:rPr>
              <a:t>如何定义和量化开发者之间的协作关系需要思考</a:t>
            </a:r>
            <a:endParaRPr lang="en-US" altLang="zh-CN" dirty="0">
              <a:latin typeface="+mn-lt"/>
              <a:ea typeface="Source Han Sans CN Regular" panose="020B0200000000000000" charset="-122"/>
              <a:sym typeface="Arial" panose="020B0604020202020204" pitchFamily="34" charset="0"/>
            </a:endParaRPr>
          </a:p>
        </p:txBody>
      </p:sp>
      <p:sp>
        <p:nvSpPr>
          <p:cNvPr id="19" name="TextBox 13">
            <a:extLst>
              <a:ext uri="{FF2B5EF4-FFF2-40B4-BE49-F238E27FC236}">
                <a16:creationId xmlns:a16="http://schemas.microsoft.com/office/drawing/2014/main" id="{B440B824-5ECD-9047-FD4A-845506BDB196}"/>
              </a:ext>
            </a:extLst>
          </p:cNvPr>
          <p:cNvSpPr txBox="1">
            <a:spLocks noChangeArrowheads="1"/>
          </p:cNvSpPr>
          <p:nvPr/>
        </p:nvSpPr>
        <p:spPr bwMode="auto">
          <a:xfrm>
            <a:off x="1292665" y="3566610"/>
            <a:ext cx="1448668"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zh-CN" altLang="en-US" sz="1600" b="1" dirty="0">
                <a:solidFill>
                  <a:srgbClr val="FFFFFF"/>
                </a:solidFill>
                <a:latin typeface="+mn-ea"/>
                <a:ea typeface="Source Han Sans CN Regular" panose="020B0200000000000000"/>
                <a:sym typeface="Arial" panose="020B0604020202020204" pitchFamily="34" charset="0"/>
              </a:rPr>
              <a:t>数据收集与</a:t>
            </a:r>
            <a:endParaRPr lang="en-US" altLang="zh-CN" sz="1600" b="1" dirty="0">
              <a:solidFill>
                <a:srgbClr val="FFFFFF"/>
              </a:solidFill>
              <a:latin typeface="+mn-ea"/>
              <a:ea typeface="Source Han Sans CN Regular" panose="020B0200000000000000"/>
              <a:sym typeface="Arial" panose="020B0604020202020204" pitchFamily="34" charset="0"/>
            </a:endParaRPr>
          </a:p>
          <a:p>
            <a:pPr algn="ctr">
              <a:spcBef>
                <a:spcPct val="20000"/>
              </a:spcBef>
            </a:pPr>
            <a:r>
              <a:rPr lang="zh-CN" altLang="en-US" sz="1600" b="1" dirty="0">
                <a:solidFill>
                  <a:srgbClr val="FFFFFF"/>
                </a:solidFill>
                <a:latin typeface="+mn-ea"/>
                <a:ea typeface="Source Han Sans CN Regular" panose="020B0200000000000000"/>
                <a:sym typeface="Arial" panose="020B0604020202020204" pitchFamily="34" charset="0"/>
              </a:rPr>
              <a:t>处理</a:t>
            </a:r>
            <a:endParaRPr lang="en-US" altLang="zh-CN" sz="1600" b="1" dirty="0">
              <a:solidFill>
                <a:srgbClr val="FFFFFF"/>
              </a:solidFill>
              <a:latin typeface="+mn-ea"/>
              <a:ea typeface="Source Han Sans CN Regular" panose="020B0200000000000000"/>
              <a:sym typeface="Arial" panose="020B0604020202020204" pitchFamily="34" charset="0"/>
            </a:endParaRPr>
          </a:p>
        </p:txBody>
      </p:sp>
      <p:sp>
        <p:nvSpPr>
          <p:cNvPr id="20" name="TextBox 13">
            <a:extLst>
              <a:ext uri="{FF2B5EF4-FFF2-40B4-BE49-F238E27FC236}">
                <a16:creationId xmlns:a16="http://schemas.microsoft.com/office/drawing/2014/main" id="{777F7BFA-64D2-328B-A6D2-016C0F2B5D93}"/>
              </a:ext>
            </a:extLst>
          </p:cNvPr>
          <p:cNvSpPr txBox="1">
            <a:spLocks noChangeArrowheads="1"/>
          </p:cNvSpPr>
          <p:nvPr/>
        </p:nvSpPr>
        <p:spPr bwMode="auto">
          <a:xfrm>
            <a:off x="9192260" y="3519000"/>
            <a:ext cx="122391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zh-CN" altLang="en-US" sz="1600" b="1" dirty="0">
                <a:solidFill>
                  <a:srgbClr val="FFFFFF"/>
                </a:solidFill>
                <a:latin typeface="+mn-ea"/>
                <a:ea typeface="Source Han Sans CN Regular" panose="020B0200000000000000"/>
                <a:sym typeface="Arial" panose="020B0604020202020204" pitchFamily="34" charset="0"/>
              </a:rPr>
              <a:t>开发者协作关系指数量化</a:t>
            </a:r>
            <a:endParaRPr lang="en-US" altLang="zh-CN" sz="1600" b="1" dirty="0">
              <a:solidFill>
                <a:srgbClr val="FFFFFF"/>
              </a:solidFill>
              <a:latin typeface="+mn-ea"/>
              <a:ea typeface="Source Han Sans CN Regular" panose="020B0200000000000000"/>
              <a:sym typeface="Arial" panose="020B0604020202020204" pitchFamily="34" charset="0"/>
            </a:endParaRPr>
          </a:p>
        </p:txBody>
      </p:sp>
      <p:sp>
        <p:nvSpPr>
          <p:cNvPr id="21" name="TextBox 13">
            <a:extLst>
              <a:ext uri="{FF2B5EF4-FFF2-40B4-BE49-F238E27FC236}">
                <a16:creationId xmlns:a16="http://schemas.microsoft.com/office/drawing/2014/main" id="{DDEA4756-52D1-CCCF-736D-CB408AD332FB}"/>
              </a:ext>
            </a:extLst>
          </p:cNvPr>
          <p:cNvSpPr txBox="1">
            <a:spLocks noChangeArrowheads="1"/>
          </p:cNvSpPr>
          <p:nvPr/>
        </p:nvSpPr>
        <p:spPr bwMode="auto">
          <a:xfrm>
            <a:off x="5240179" y="3647747"/>
            <a:ext cx="13731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zh-CN" altLang="en-US" sz="1600" b="1" dirty="0">
                <a:latin typeface="+mn-ea"/>
                <a:ea typeface="Source Han Sans CN Regular" panose="020B0200000000000000"/>
                <a:sym typeface="Arial" panose="020B0604020202020204" pitchFamily="34" charset="0"/>
              </a:rPr>
              <a:t>问题及难点</a:t>
            </a:r>
            <a:endParaRPr lang="en-US" altLang="zh-CN" sz="1600" b="1" dirty="0">
              <a:latin typeface="+mn-ea"/>
              <a:ea typeface="Source Han Sans CN Regular" panose="020B0200000000000000"/>
              <a:sym typeface="Arial" panose="020B0604020202020204" pitchFamily="34" charset="0"/>
            </a:endParaRPr>
          </a:p>
        </p:txBody>
      </p:sp>
    </p:spTree>
    <p:extLst>
      <p:ext uri="{BB962C8B-B14F-4D97-AF65-F5344CB8AC3E}">
        <p14:creationId xmlns:p14="http://schemas.microsoft.com/office/powerpoint/2010/main" val="3951734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8"/>
          <a:stretch>
            <a:fillRect/>
          </a:stretch>
        </p:blipFill>
        <p:spPr>
          <a:xfrm>
            <a:off x="9603105" y="414338"/>
            <a:ext cx="2175510" cy="456565"/>
          </a:xfrm>
          <a:prstGeom prst="rect">
            <a:avLst/>
          </a:prstGeom>
        </p:spPr>
      </p:pic>
      <p:pic>
        <p:nvPicPr>
          <p:cNvPr id="10" name="图片 9"/>
          <p:cNvPicPr>
            <a:picLocks noChangeAspect="1"/>
          </p:cNvPicPr>
          <p:nvPr/>
        </p:nvPicPr>
        <p:blipFill>
          <a:blip r:embed="rId19"/>
          <a:stretch>
            <a:fillRect/>
          </a:stretch>
        </p:blipFill>
        <p:spPr>
          <a:xfrm>
            <a:off x="9192260" y="421640"/>
            <a:ext cx="2673350" cy="720090"/>
          </a:xfrm>
          <a:prstGeom prst="rect">
            <a:avLst/>
          </a:prstGeom>
        </p:spPr>
      </p:pic>
      <p:sp>
        <p:nvSpPr>
          <p:cNvPr id="73" name="标题"/>
          <p:cNvSpPr txBox="1"/>
          <p:nvPr>
            <p:custDataLst>
              <p:tags r:id="rId1"/>
            </p:custDataLst>
          </p:nvPr>
        </p:nvSpPr>
        <p:spPr>
          <a:xfrm>
            <a:off x="3991623" y="4431891"/>
            <a:ext cx="1706989" cy="1670685"/>
          </a:xfrm>
          <a:prstGeom prst="rect">
            <a:avLst/>
          </a:prstGeom>
          <a:noFill/>
        </p:spPr>
        <p:txBody>
          <a:bodyPr wrap="square" lIns="0" tIns="0" rIns="0" bIns="0" rtlCol="0" anchor="b" anchorCtr="0">
            <a:noAutofit/>
          </a:bodyPr>
          <a:lstStyle/>
          <a:p>
            <a:r>
              <a:rPr lang="zh-CN" altLang="en-US" sz="1600" dirty="0">
                <a:ea typeface="Source Han Sans CN Regular" panose="020B0200000000000000" charset="-122"/>
                <a:sym typeface="+mn-ea"/>
              </a:rPr>
              <a:t>筛选并统计每个开发者的协作行为数据： issue、 pr、 issue_comment、 review_comment、 pr_merged </a:t>
            </a:r>
          </a:p>
        </p:txBody>
      </p:sp>
      <p:sp>
        <p:nvSpPr>
          <p:cNvPr id="70" name="标题"/>
          <p:cNvSpPr txBox="1"/>
          <p:nvPr>
            <p:custDataLst>
              <p:tags r:id="rId2"/>
            </p:custDataLst>
          </p:nvPr>
        </p:nvSpPr>
        <p:spPr>
          <a:xfrm>
            <a:off x="1661882" y="3248702"/>
            <a:ext cx="1940228" cy="816890"/>
          </a:xfrm>
          <a:prstGeom prst="rect">
            <a:avLst/>
          </a:prstGeom>
          <a:noFill/>
        </p:spPr>
        <p:txBody>
          <a:bodyPr wrap="square" lIns="0" tIns="0" rIns="0" bIns="0" rtlCol="0" anchor="b" anchorCtr="0">
            <a:normAutofit/>
          </a:bodyPr>
          <a:lstStyle/>
          <a:p>
            <a:r>
              <a:rPr lang="zh-CN" altLang="en-US" sz="1600" dirty="0">
                <a:ea typeface="Source Han Sans CN Regular" panose="020B0200000000000000" charset="-122"/>
                <a:sym typeface="+mn-ea"/>
              </a:rPr>
              <a:t>根据</a:t>
            </a:r>
            <a:r>
              <a:rPr lang="en-US" altLang="zh-CN" sz="1600" dirty="0">
                <a:ea typeface="Source Han Sans CN Regular" panose="020B0200000000000000" charset="-122"/>
                <a:sym typeface="+mn-ea"/>
              </a:rPr>
              <a:t>GitHub</a:t>
            </a:r>
            <a:r>
              <a:rPr lang="zh-CN" altLang="en-US" sz="1600" dirty="0">
                <a:ea typeface="Source Han Sans CN Regular" panose="020B0200000000000000" charset="-122"/>
                <a:sym typeface="+mn-ea"/>
              </a:rPr>
              <a:t>日志数据获取开发者信息数据并去重</a:t>
            </a:r>
          </a:p>
        </p:txBody>
      </p:sp>
      <p:sp>
        <p:nvSpPr>
          <p:cNvPr id="71" name="标题"/>
          <p:cNvSpPr txBox="1"/>
          <p:nvPr>
            <p:custDataLst>
              <p:tags r:id="rId3"/>
            </p:custDataLst>
          </p:nvPr>
        </p:nvSpPr>
        <p:spPr>
          <a:xfrm>
            <a:off x="6096000" y="3697484"/>
            <a:ext cx="1826895" cy="337185"/>
          </a:xfrm>
          <a:prstGeom prst="rect">
            <a:avLst/>
          </a:prstGeom>
          <a:noFill/>
        </p:spPr>
        <p:txBody>
          <a:bodyPr wrap="square" lIns="0" tIns="0" rIns="0" bIns="0" rtlCol="0" anchor="b" anchorCtr="0">
            <a:noAutofit/>
          </a:bodyPr>
          <a:lstStyle/>
          <a:p>
            <a:pPr lvl="0">
              <a:buClrTx/>
              <a:buSzTx/>
              <a:buFontTx/>
            </a:pPr>
            <a:r>
              <a:rPr lang="zh-CN" altLang="en-US" sz="1600" dirty="0">
                <a:ea typeface="Source Han Sans CN Regular" panose="020B0200000000000000" charset="-122"/>
                <a:sym typeface="+mn-ea"/>
              </a:rPr>
              <a:t>合并处理以上数据</a:t>
            </a:r>
          </a:p>
        </p:txBody>
      </p:sp>
      <p:cxnSp>
        <p:nvCxnSpPr>
          <p:cNvPr id="48" name="直接连接符 47"/>
          <p:cNvCxnSpPr/>
          <p:nvPr>
            <p:custDataLst>
              <p:tags r:id="rId4"/>
            </p:custDataLst>
          </p:nvPr>
        </p:nvCxnSpPr>
        <p:spPr>
          <a:xfrm flipV="1">
            <a:off x="8998359" y="3135439"/>
            <a:ext cx="1427" cy="1068048"/>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cxnSp>
        <p:nvCxnSpPr>
          <p:cNvPr id="47" name="直接连接符 46"/>
          <p:cNvCxnSpPr/>
          <p:nvPr>
            <p:custDataLst>
              <p:tags r:id="rId5"/>
            </p:custDataLst>
          </p:nvPr>
        </p:nvCxnSpPr>
        <p:spPr>
          <a:xfrm flipV="1">
            <a:off x="4826246" y="3135439"/>
            <a:ext cx="1427" cy="1068048"/>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cxnSp>
        <p:nvCxnSpPr>
          <p:cNvPr id="50" name="直接连接符 49"/>
          <p:cNvCxnSpPr/>
          <p:nvPr>
            <p:custDataLst>
              <p:tags r:id="rId6"/>
            </p:custDataLst>
          </p:nvPr>
        </p:nvCxnSpPr>
        <p:spPr>
          <a:xfrm flipV="1">
            <a:off x="6943326" y="4377890"/>
            <a:ext cx="1427" cy="1101580"/>
          </a:xfrm>
          <a:prstGeom prst="line">
            <a:avLst/>
          </a:prstGeom>
          <a:ln>
            <a:solidFill>
              <a:schemeClr val="accent1"/>
            </a:solidFill>
          </a:ln>
        </p:spPr>
        <p:style>
          <a:lnRef idx="2">
            <a:schemeClr val="accent1"/>
          </a:lnRef>
          <a:fillRef idx="0">
            <a:srgbClr val="FFFFFF"/>
          </a:fillRef>
          <a:effectRef idx="0">
            <a:srgbClr val="FFFFFF"/>
          </a:effectRef>
          <a:fontRef idx="minor">
            <a:schemeClr val="tx1"/>
          </a:fontRef>
        </p:style>
      </p:cxnSp>
      <p:cxnSp>
        <p:nvCxnSpPr>
          <p:cNvPr id="46" name="直接连接符 45"/>
          <p:cNvCxnSpPr/>
          <p:nvPr>
            <p:custDataLst>
              <p:tags r:id="rId7"/>
            </p:custDataLst>
          </p:nvPr>
        </p:nvCxnSpPr>
        <p:spPr>
          <a:xfrm flipV="1">
            <a:off x="2564632" y="4426674"/>
            <a:ext cx="1427" cy="1101580"/>
          </a:xfrm>
          <a:prstGeom prst="line">
            <a:avLst/>
          </a:prstGeom>
          <a:ln>
            <a:solidFill>
              <a:schemeClr val="accent1"/>
            </a:solidFill>
          </a:ln>
        </p:spPr>
        <p:style>
          <a:lnRef idx="2">
            <a:schemeClr val="accent1"/>
          </a:lnRef>
          <a:fillRef idx="0">
            <a:srgbClr val="FFFFFF"/>
          </a:fillRef>
          <a:effectRef idx="0">
            <a:srgbClr val="FFFFFF"/>
          </a:effectRef>
          <a:fontRef idx="minor">
            <a:schemeClr val="tx1"/>
          </a:fontRef>
        </p:style>
      </p:cxnSp>
      <p:sp>
        <p:nvSpPr>
          <p:cNvPr id="4" name="燕尾形 3"/>
          <p:cNvSpPr/>
          <p:nvPr>
            <p:custDataLst>
              <p:tags r:id="rId8"/>
            </p:custDataLst>
          </p:nvPr>
        </p:nvSpPr>
        <p:spPr>
          <a:xfrm flipV="1">
            <a:off x="1870436" y="4211168"/>
            <a:ext cx="1820747" cy="209043"/>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7" name="燕尾形 6"/>
          <p:cNvSpPr/>
          <p:nvPr>
            <p:custDataLst>
              <p:tags r:id="rId9"/>
            </p:custDataLst>
          </p:nvPr>
        </p:nvSpPr>
        <p:spPr>
          <a:xfrm flipV="1">
            <a:off x="3898995" y="4205542"/>
            <a:ext cx="1821460" cy="209043"/>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8" name="燕尾形 7"/>
          <p:cNvSpPr/>
          <p:nvPr>
            <p:custDataLst>
              <p:tags r:id="rId10"/>
            </p:custDataLst>
          </p:nvPr>
        </p:nvSpPr>
        <p:spPr>
          <a:xfrm flipV="1">
            <a:off x="6069190" y="4203487"/>
            <a:ext cx="1821460" cy="209043"/>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9" name="燕尾形 8"/>
          <p:cNvSpPr/>
          <p:nvPr>
            <p:custDataLst>
              <p:tags r:id="rId11"/>
            </p:custDataLst>
          </p:nvPr>
        </p:nvSpPr>
        <p:spPr>
          <a:xfrm flipV="1">
            <a:off x="8155551" y="4217631"/>
            <a:ext cx="1821460" cy="209043"/>
          </a:xfrm>
          <a:prstGeom prst="chevron">
            <a:avLst/>
          </a:prstGeom>
          <a:gradFill>
            <a:gsLst>
              <a:gs pos="100000">
                <a:schemeClr val="accent4">
                  <a:lumMod val="85000"/>
                  <a:lumOff val="15000"/>
                </a:schemeClr>
              </a:gs>
              <a:gs pos="0">
                <a:schemeClr val="accent4"/>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57" name="椭圆 56"/>
          <p:cNvSpPr/>
          <p:nvPr>
            <p:custDataLst>
              <p:tags r:id="rId12"/>
            </p:custDataLst>
          </p:nvPr>
        </p:nvSpPr>
        <p:spPr>
          <a:xfrm>
            <a:off x="6765525" y="5479921"/>
            <a:ext cx="428789" cy="4295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lnSpcReduction="10000"/>
          </a:bodyPr>
          <a:lstStyle/>
          <a:p>
            <a:pPr lvl="0" algn="ctr">
              <a:buClrTx/>
              <a:buSzTx/>
              <a:buFontTx/>
            </a:pPr>
            <a:r>
              <a:rPr lang="en-US" altLang="zh-CN" sz="1400" b="1">
                <a:solidFill>
                  <a:schemeClr val="lt1">
                    <a:lumMod val="100000"/>
                  </a:schemeClr>
                </a:solidFill>
                <a:sym typeface="+mn-ea"/>
              </a:rPr>
              <a:t>3</a:t>
            </a:r>
          </a:p>
        </p:txBody>
      </p:sp>
      <p:sp>
        <p:nvSpPr>
          <p:cNvPr id="130" name="椭圆 129"/>
          <p:cNvSpPr/>
          <p:nvPr>
            <p:custDataLst>
              <p:tags r:id="rId13"/>
            </p:custDataLst>
          </p:nvPr>
        </p:nvSpPr>
        <p:spPr>
          <a:xfrm>
            <a:off x="2350609" y="5528254"/>
            <a:ext cx="430216" cy="43021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lnSpcReduction="10000"/>
          </a:bodyPr>
          <a:lstStyle/>
          <a:p>
            <a:pPr lvl="0" algn="ctr">
              <a:buClrTx/>
              <a:buSzTx/>
              <a:buFontTx/>
            </a:pPr>
            <a:r>
              <a:rPr lang="en-US" altLang="zh-CN" sz="1400" b="1" dirty="0">
                <a:solidFill>
                  <a:schemeClr val="lt1">
                    <a:lumMod val="100000"/>
                  </a:schemeClr>
                </a:solidFill>
                <a:sym typeface="+mn-ea"/>
              </a:rPr>
              <a:t>1</a:t>
            </a:r>
          </a:p>
        </p:txBody>
      </p:sp>
      <p:sp>
        <p:nvSpPr>
          <p:cNvPr id="62" name="椭圆 61"/>
          <p:cNvSpPr/>
          <p:nvPr>
            <p:custDataLst>
              <p:tags r:id="rId14"/>
            </p:custDataLst>
          </p:nvPr>
        </p:nvSpPr>
        <p:spPr>
          <a:xfrm>
            <a:off x="4611138" y="2621603"/>
            <a:ext cx="430216" cy="430929"/>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lnSpcReduction="10000"/>
          </a:bodyPr>
          <a:lstStyle/>
          <a:p>
            <a:pPr lvl="0" algn="ctr">
              <a:buClrTx/>
              <a:buSzTx/>
              <a:buFontTx/>
            </a:pPr>
            <a:r>
              <a:rPr lang="en-US" altLang="zh-CN" sz="1400" b="1" dirty="0">
                <a:solidFill>
                  <a:schemeClr val="lt1">
                    <a:lumMod val="100000"/>
                  </a:schemeClr>
                </a:solidFill>
                <a:sym typeface="+mn-ea"/>
              </a:rPr>
              <a:t>2</a:t>
            </a:r>
          </a:p>
        </p:txBody>
      </p:sp>
      <p:sp>
        <p:nvSpPr>
          <p:cNvPr id="11" name="椭圆 10"/>
          <p:cNvSpPr/>
          <p:nvPr>
            <p:custDataLst>
              <p:tags r:id="rId15"/>
            </p:custDataLst>
          </p:nvPr>
        </p:nvSpPr>
        <p:spPr>
          <a:xfrm>
            <a:off x="8783251" y="2621602"/>
            <a:ext cx="430216" cy="430929"/>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lnSpcReduction="10000"/>
          </a:bodyPr>
          <a:lstStyle/>
          <a:p>
            <a:pPr lvl="0" algn="ctr">
              <a:buClrTx/>
              <a:buSzTx/>
              <a:buFontTx/>
            </a:pPr>
            <a:r>
              <a:rPr lang="en-US" altLang="zh-CN" sz="1400" b="1">
                <a:solidFill>
                  <a:schemeClr val="lt1">
                    <a:lumMod val="100000"/>
                  </a:schemeClr>
                </a:solidFill>
                <a:sym typeface="+mn-ea"/>
              </a:rPr>
              <a:t>4</a:t>
            </a:r>
          </a:p>
        </p:txBody>
      </p:sp>
      <p:sp>
        <p:nvSpPr>
          <p:cNvPr id="14" name="燕尾形 13"/>
          <p:cNvSpPr/>
          <p:nvPr>
            <p:custDataLst>
              <p:tags r:id="rId16"/>
            </p:custDataLst>
          </p:nvPr>
        </p:nvSpPr>
        <p:spPr>
          <a:xfrm flipV="1">
            <a:off x="1650691" y="4211168"/>
            <a:ext cx="227593" cy="209757"/>
          </a:xfrm>
          <a:prstGeom prst="chevron">
            <a:avLst/>
          </a:prstGeom>
          <a:gradFill>
            <a:gsLst>
              <a:gs pos="100000">
                <a:schemeClr val="accent1">
                  <a:lumMod val="85000"/>
                  <a:lumOff val="15000"/>
                </a:schemeClr>
              </a:gs>
              <a:gs pos="0">
                <a:schemeClr val="accent1"/>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
        <p:nvSpPr>
          <p:cNvPr id="17" name="文本框 16">
            <a:extLst>
              <a:ext uri="{FF2B5EF4-FFF2-40B4-BE49-F238E27FC236}">
                <a16:creationId xmlns:a16="http://schemas.microsoft.com/office/drawing/2014/main" id="{4E14AD0D-CC5C-9438-0585-C15ED9A118A7}"/>
              </a:ext>
            </a:extLst>
          </p:cNvPr>
          <p:cNvSpPr txBox="1"/>
          <p:nvPr/>
        </p:nvSpPr>
        <p:spPr>
          <a:xfrm>
            <a:off x="8166710" y="4493251"/>
            <a:ext cx="1568090" cy="338554"/>
          </a:xfrm>
          <a:prstGeom prst="rect">
            <a:avLst/>
          </a:prstGeom>
          <a:noFill/>
        </p:spPr>
        <p:txBody>
          <a:bodyPr wrap="square" rtlCol="0">
            <a:spAutoFit/>
          </a:bodyPr>
          <a:lstStyle/>
          <a:p>
            <a:r>
              <a:rPr lang="zh-CN" altLang="en-US" sz="1600" dirty="0">
                <a:ea typeface="Source Han Sans CN Regular" panose="020B0200000000000000" charset="-122"/>
              </a:rPr>
              <a:t>得到最终数据</a:t>
            </a:r>
          </a:p>
        </p:txBody>
      </p:sp>
      <p:sp>
        <p:nvSpPr>
          <p:cNvPr id="18" name="文本框 17">
            <a:extLst>
              <a:ext uri="{FF2B5EF4-FFF2-40B4-BE49-F238E27FC236}">
                <a16:creationId xmlns:a16="http://schemas.microsoft.com/office/drawing/2014/main" id="{80FCB5CD-4464-5542-AE31-5CC9044D61EF}"/>
              </a:ext>
            </a:extLst>
          </p:cNvPr>
          <p:cNvSpPr txBox="1"/>
          <p:nvPr/>
        </p:nvSpPr>
        <p:spPr>
          <a:xfrm>
            <a:off x="1053898" y="1245858"/>
            <a:ext cx="5452135" cy="616707"/>
          </a:xfrm>
          <a:prstGeom prst="rect">
            <a:avLst/>
          </a:prstGeom>
          <a:noFill/>
        </p:spPr>
        <p:txBody>
          <a:bodyPr wrap="square" rtlCol="0">
            <a:spAutoFit/>
          </a:bodyPr>
          <a:lstStyle/>
          <a:p>
            <a:pPr>
              <a:lnSpc>
                <a:spcPct val="200000"/>
              </a:lnSpc>
            </a:pPr>
            <a:r>
              <a:rPr lang="en-US" altLang="zh-CN" sz="2000" b="1" dirty="0">
                <a:ea typeface="Source Han Sans CN Regular" panose="020B0200000000000000" charset="-122"/>
              </a:rPr>
              <a:t>2.3  </a:t>
            </a:r>
            <a:r>
              <a:rPr lang="zh-CN" altLang="en-US" sz="2000" b="1" dirty="0">
                <a:ea typeface="Source Han Sans CN Regular" panose="020B0200000000000000" charset="-122"/>
              </a:rPr>
              <a:t>数据集构建</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c448ae23-49fd-4983-b1d5-5d059896b0d9"/>
  <p:tag name="COMMONDATA" val="eyJoZGlkIjoiOGQ4YTRjMWFiYjEyZjMyYzQyNmFmYTFiYzEwNjFhYz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1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1_1"/>
  <p:tag name="KSO_WM_UNIT_LINE_FORE_SCHEMECOLOR_INDEX" val="5"/>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1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1_2"/>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2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2_2"/>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3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3_2"/>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4_2"/>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4_2"/>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8,&quot;pos&quot;:1,&quot;transparency&quot;:0},{&quot;brightness&quot;:0,&quot;colorType&quot;:1,&quot;foreColorIndex&quot;:8,&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3_3"/>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SUBTYPE" val="d"/>
  <p:tag name="KSO_WM_UNIT_TYPE" val="m_h_i"/>
  <p:tag name="KSO_WM_UNIT_INDEX" val="1_3_3"/>
  <p:tag name="KSO_WM_UNIT_PRESET_TEXT" val="3"/>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1_3"/>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SUBTYPE" val="d"/>
  <p:tag name="KSO_WM_UNIT_TYPE" val="m_h_i"/>
  <p:tag name="KSO_WM_UNIT_INDEX" val="1_1_3"/>
  <p:tag name="KSO_WM_UNIT_PRESET_TEXT" val="1"/>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2_3"/>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SUBTYPE" val="d"/>
  <p:tag name="KSO_WM_UNIT_TYPE" val="m_h_i"/>
  <p:tag name="KSO_WM_UNIT_INDEX" val="1_2_3"/>
  <p:tag name="KSO_WM_UNIT_PRESET_TEXT" val="2"/>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4_3"/>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SUBTYPE" val="d"/>
  <p:tag name="KSO_WM_UNIT_TYPE" val="m_h_i"/>
  <p:tag name="KSO_WM_UNIT_INDEX" val="1_4_3"/>
  <p:tag name="KSO_WM_UNIT_PRESET_TEXT" val="4"/>
  <p:tag name="KSO_WM_UNI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1_4"/>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1_4"/>
  <p:tag name="KSO_WM_UNI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gradient&quot;:[{&quot;brightness&quot;:0.15000000596046448,&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109_5*m_h_a*1_2_1"/>
  <p:tag name="KSO_WM_TEMPLATE_CATEGORY" val="diagram"/>
  <p:tag name="KSO_WM_TEMPLATE_INDEX" val="20231109"/>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UNIT_TEXT_FILL_FORE_SCHEMECOLOR_INDEX" val="8"/>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109_5*m_h_a*1_1_1"/>
  <p:tag name="KSO_WM_TEMPLATE_CATEGORY" val="diagram"/>
  <p:tag name="KSO_WM_TEMPLATE_INDEX" val="20231109"/>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UNIT_TEX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1109_5*m_h_a*1_3_1"/>
  <p:tag name="KSO_WM_TEMPLATE_CATEGORY" val="diagram"/>
  <p:tag name="KSO_WM_TEMPLATE_INDEX" val="20231109"/>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UNIT_TEXT_FILL_FORE_SCHEMECOLOR_INDEX" val="5"/>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4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4_1"/>
  <p:tag name="KSO_WM_UNIT_LINE_FORE_SCHEMECOLOR_INDEX" val="8"/>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2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2_1"/>
  <p:tag name="KSO_WM_UNIT_LINE_FORE_SCHEMECOLOR_INDEX" val="8"/>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9_5*m_h_i*1_3_1"/>
  <p:tag name="KSO_WM_TEMPLATE_CATEGORY" val="diagram"/>
  <p:tag name="KSO_WM_TEMPLATE_INDEX" val="20231109"/>
  <p:tag name="KSO_WM_UNIT_LAYERLEVEL" val="1_1_1"/>
  <p:tag name="KSO_WM_TAG_VERSION" val="3.0"/>
  <p:tag name="KSO_WM_DIAGRAM_VERSION" val="3"/>
  <p:tag name="KSO_WM_DIAGRAM_COLOR_TRICK" val="2"/>
  <p:tag name="KSO_WM_DIAGRAM_COLOR_TEXT_CAN_REMOVE" val="n"/>
  <p:tag name="KSO_WM_DIAGRAM_GROUP_CODE" val="m1-1"/>
  <p:tag name="KSO_WM_UNIT_TYPE" val="m_h_i"/>
  <p:tag name="KSO_WM_UNIT_INDEX" val="1_3_1"/>
  <p:tag name="KSO_WM_UNIT_LINE_FORE_SCHEMECOLOR_INDEX" val="5"/>
  <p:tag name="KSO_WM_DIAGRAM_MAX_ITEMCNT" val="6"/>
  <p:tag name="KSO_WM_DIAGRAM_MIN_ITEMCNT" val="2"/>
  <p:tag name="KSO_WM_DIAGRAM_VIRTUALLY_FRAME" val="{&quot;height&quot;:264.25,&quot;width&quot;:811.550000000000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1087</TotalTime>
  <Words>870</Words>
  <Application>Microsoft Office PowerPoint</Application>
  <PresentationFormat>宽屏</PresentationFormat>
  <Paragraphs>114</Paragraphs>
  <Slides>22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Source Han Sans CN Bold</vt:lpstr>
      <vt:lpstr>Source Han Sans CN Medium</vt:lpstr>
      <vt:lpstr>Source Han Sans CN Normal</vt:lpstr>
      <vt:lpstr>Source Han Sans CN Regular</vt:lpstr>
      <vt:lpstr>等线</vt:lpstr>
      <vt:lpstr>思源黑体 CN Bold</vt:lpstr>
      <vt:lpstr>宋体</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hoperun</dc:creator>
  <cp:lastModifiedBy>开成 周</cp:lastModifiedBy>
  <cp:revision>135</cp:revision>
  <dcterms:created xsi:type="dcterms:W3CDTF">2023-11-14T13:33:43Z</dcterms:created>
  <dcterms:modified xsi:type="dcterms:W3CDTF">2023-12-10T09:03:21Z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2052-6.3.0.8471</vt:lpwstr>
  </property>
  <property fmtid="{D5CDD505-2E9C-101B-9397-08002B2CF9AE}" pid="3" name="_readonly">
    <vt:lpwstr/>
  </property>
  <property fmtid="{D5CDD505-2E9C-101B-9397-08002B2CF9AE}" pid="4" name="_change">
    <vt:lpwstr/>
  </property>
  <property fmtid="{D5CDD505-2E9C-101B-9397-08002B2CF9AE}" pid="5" name="_full-control">
    <vt:lpwstr/>
  </property>
  <property fmtid="{D5CDD505-2E9C-101B-9397-08002B2CF9AE}" pid="6" name="sflag">
    <vt:lpwstr>1638265092</vt:lpwstr>
  </property>
  <property fmtid="{D5CDD505-2E9C-101B-9397-08002B2CF9AE}" pid="7" name="_2015_ms_pID_725343">
    <vt:lpwstr>(3)k7y4uxurHL2vRKtJ2z1Yuku370gV6cb9u/q48B3xDBR06FHNzvtWCr/L04QpaSAFwSdyQQWr
61d8iplJOrBFs8+SjHxeljcEmD/oL47y9wQBjFpio/KqPUZqlGjrcbWDuX6nPtMorU/pTLZJ
VVptoqSZUDW8nvInlbK/2/pDqosdxCyXlNZAZ2XRJbDp/MfuBDFz2i+daUMDlnL6dCZ8fGbm
W2YaaBHlpYVymBZnmX</vt:lpwstr>
  </property>
  <property fmtid="{D5CDD505-2E9C-101B-9397-08002B2CF9AE}" pid="8" name="_2015_ms_pID_7253431">
    <vt:lpwstr>rNQDAl7HNrUqts3r7atqWV/rdDWOQxwXTmlMjAEQd5xNr2rKGnb1Mr
uXVreMnsHcpRWTSF9ALAp+SfAUqHv39BNeTW/mi3pe03Lu1mAyr9s8e4GUDEIN9ubUYJ2F+r
De5sadG8dc0yTJsGyx48rSRAfm4e4Gjh0fhygywwRsOo4mCRf2oqFj2EFcKe5/JhVsNteOK5
QdlaWhxQ1r36KHQUkENsKeZkwSvK7pPqsNjy</vt:lpwstr>
  </property>
  <property fmtid="{D5CDD505-2E9C-101B-9397-08002B2CF9AE}" pid="9" name="_2015_ms_pID_7253432">
    <vt:lpwstr>zA==</vt:lpwstr>
  </property>
  <property fmtid="{D5CDD505-2E9C-101B-9397-08002B2CF9AE}" pid="10" name="ICV">
    <vt:lpwstr>5D14DD4F80FC42BB377753654E0C984F_43</vt:lpwstr>
  </property>
</Properties>
</file>